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115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2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0860-734C-49F4-AB11-C2D091DB947A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1" r:id="rId3"/>
    <p:sldLayoutId id="2147483662" r:id="rId4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0ECF-FD0A-4748-9213-3263242CE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Square Logos for your Exhibitor Booth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E96AB-487F-4C59-89B2-AD5244BC5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TPO Show 2021</a:t>
            </a:r>
          </a:p>
        </p:txBody>
      </p:sp>
    </p:spTree>
    <p:extLst>
      <p:ext uri="{BB962C8B-B14F-4D97-AF65-F5344CB8AC3E}">
        <p14:creationId xmlns:p14="http://schemas.microsoft.com/office/powerpoint/2010/main" val="246500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438FC-CB70-49D8-A2ED-6CEF3859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71FAE-1987-4FC8-BE85-B21E8EA37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85" y="2190750"/>
            <a:ext cx="3827539" cy="522160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Select a black background or white background slide in this deck</a:t>
            </a:r>
          </a:p>
          <a:p>
            <a:pPr lvl="1"/>
            <a:r>
              <a:rPr lang="en-US" sz="1800" dirty="0"/>
              <a:t>Or you can make a large 9” by 9” square in the color of your choice on a new slide</a:t>
            </a:r>
          </a:p>
          <a:p>
            <a:r>
              <a:rPr lang="en-US" sz="2000" dirty="0"/>
              <a:t>Place your logo on the slide</a:t>
            </a:r>
          </a:p>
          <a:p>
            <a:r>
              <a:rPr lang="en-US" sz="2000" dirty="0"/>
              <a:t>Use Arrange &gt; Align &gt; and use Align Center then Align Middle to center your logo on the slide</a:t>
            </a:r>
          </a:p>
          <a:p>
            <a:r>
              <a:rPr lang="en-US" sz="2000" dirty="0"/>
              <a:t>Do File &gt; Save As and choose .</a:t>
            </a:r>
            <a:r>
              <a:rPr lang="en-US" sz="2000" dirty="0" err="1"/>
              <a:t>png</a:t>
            </a:r>
            <a:r>
              <a:rPr lang="en-US" sz="2000" dirty="0"/>
              <a:t> or .jpg, click SAVE, and choose “just this one.”</a:t>
            </a:r>
          </a:p>
          <a:p>
            <a:r>
              <a:rPr lang="en-US" sz="2000" dirty="0"/>
              <a:t>Save the square image somewhere you can get to it</a:t>
            </a:r>
          </a:p>
          <a:p>
            <a:r>
              <a:rPr lang="en-US" sz="2000" dirty="0"/>
              <a:t>Open the image in a graphics program</a:t>
            </a:r>
          </a:p>
          <a:p>
            <a:r>
              <a:rPr lang="en-US" sz="2000" dirty="0"/>
              <a:t>Resize to 300x300 pixels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BA57B2-3ED0-4687-A248-CEA4130EC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485" y="2190750"/>
            <a:ext cx="3268692" cy="27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44BD903-0B57-4C20-9849-764194B3B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67786"/>
            <a:ext cx="7772400" cy="149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5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68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113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Making Square Logos for your Exhibitor Booth</vt:lpstr>
      <vt:lpstr>Instructions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Square Logos for your Exhibitor Booth</dc:title>
  <dc:creator>Ainsburg, Brenda (DI SW S&amp;SE AM CH OPS)</dc:creator>
  <cp:lastModifiedBy>Ainsburg, Brenda (DI SW S&amp;SE AM CH OPS)</cp:lastModifiedBy>
  <cp:revision>9</cp:revision>
  <dcterms:created xsi:type="dcterms:W3CDTF">2021-09-08T01:05:31Z</dcterms:created>
  <dcterms:modified xsi:type="dcterms:W3CDTF">2021-09-13T16:48:50Z</dcterms:modified>
</cp:coreProperties>
</file>