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</p:sldIdLst>
  <p:sldSz cx="8915400" cy="1527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34" d="100"/>
          <a:sy n="134" d="100"/>
        </p:scale>
        <p:origin x="110" y="13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4425" y="249934"/>
            <a:ext cx="6686550" cy="531683"/>
          </a:xfrm>
        </p:spPr>
        <p:txBody>
          <a:bodyPr anchor="b"/>
          <a:lstStyle>
            <a:lvl1pPr algn="ctr">
              <a:defRPr sz="133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4425" y="802120"/>
            <a:ext cx="6686550" cy="368714"/>
          </a:xfrm>
        </p:spPr>
        <p:txBody>
          <a:bodyPr/>
          <a:lstStyle>
            <a:lvl1pPr marL="0" indent="0" algn="ctr">
              <a:buNone/>
              <a:defRPr sz="534"/>
            </a:lvl1pPr>
            <a:lvl2pPr marL="101818" indent="0" algn="ctr">
              <a:buNone/>
              <a:defRPr sz="445"/>
            </a:lvl2pPr>
            <a:lvl3pPr marL="203637" indent="0" algn="ctr">
              <a:buNone/>
              <a:defRPr sz="401"/>
            </a:lvl3pPr>
            <a:lvl4pPr marL="305455" indent="0" algn="ctr">
              <a:buNone/>
              <a:defRPr sz="356"/>
            </a:lvl4pPr>
            <a:lvl5pPr marL="407274" indent="0" algn="ctr">
              <a:buNone/>
              <a:defRPr sz="356"/>
            </a:lvl5pPr>
            <a:lvl6pPr marL="509092" indent="0" algn="ctr">
              <a:buNone/>
              <a:defRPr sz="356"/>
            </a:lvl6pPr>
            <a:lvl7pPr marL="610911" indent="0" algn="ctr">
              <a:buNone/>
              <a:defRPr sz="356"/>
            </a:lvl7pPr>
            <a:lvl8pPr marL="712729" indent="0" algn="ctr">
              <a:buNone/>
              <a:defRPr sz="356"/>
            </a:lvl8pPr>
            <a:lvl9pPr marL="814548" indent="0" algn="ctr">
              <a:buNone/>
              <a:defRPr sz="35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0860-734C-49F4-AB11-C2D091DB947A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8497-40E1-4289-82A2-3FC22D18A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57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0860-734C-49F4-AB11-C2D091DB947A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8497-40E1-4289-82A2-3FC22D18A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94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80083" y="81308"/>
            <a:ext cx="1922383" cy="129421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2934" y="81308"/>
            <a:ext cx="5655707" cy="129421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0860-734C-49F4-AB11-C2D091DB947A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8497-40E1-4289-82A2-3FC22D18A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53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3835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4115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0860-734C-49F4-AB11-C2D091DB947A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8497-40E1-4289-82A2-3FC22D18A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5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290" y="380734"/>
            <a:ext cx="7689533" cy="635262"/>
          </a:xfrm>
        </p:spPr>
        <p:txBody>
          <a:bodyPr anchor="b"/>
          <a:lstStyle>
            <a:lvl1pPr>
              <a:defRPr sz="133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290" y="1022006"/>
            <a:ext cx="7689533" cy="334069"/>
          </a:xfrm>
        </p:spPr>
        <p:txBody>
          <a:bodyPr/>
          <a:lstStyle>
            <a:lvl1pPr marL="0" indent="0">
              <a:buNone/>
              <a:defRPr sz="534">
                <a:solidFill>
                  <a:schemeClr val="tx1">
                    <a:tint val="75000"/>
                  </a:schemeClr>
                </a:solidFill>
              </a:defRPr>
            </a:lvl1pPr>
            <a:lvl2pPr marL="101818" indent="0">
              <a:buNone/>
              <a:defRPr sz="445">
                <a:solidFill>
                  <a:schemeClr val="tx1">
                    <a:tint val="75000"/>
                  </a:schemeClr>
                </a:solidFill>
              </a:defRPr>
            </a:lvl2pPr>
            <a:lvl3pPr marL="203637" indent="0">
              <a:buNone/>
              <a:defRPr sz="401">
                <a:solidFill>
                  <a:schemeClr val="tx1">
                    <a:tint val="75000"/>
                  </a:schemeClr>
                </a:solidFill>
              </a:defRPr>
            </a:lvl3pPr>
            <a:lvl4pPr marL="305455" indent="0">
              <a:buNone/>
              <a:defRPr sz="356">
                <a:solidFill>
                  <a:schemeClr val="tx1">
                    <a:tint val="75000"/>
                  </a:schemeClr>
                </a:solidFill>
              </a:defRPr>
            </a:lvl4pPr>
            <a:lvl5pPr marL="407274" indent="0">
              <a:buNone/>
              <a:defRPr sz="356">
                <a:solidFill>
                  <a:schemeClr val="tx1">
                    <a:tint val="75000"/>
                  </a:schemeClr>
                </a:solidFill>
              </a:defRPr>
            </a:lvl5pPr>
            <a:lvl6pPr marL="509092" indent="0">
              <a:buNone/>
              <a:defRPr sz="356">
                <a:solidFill>
                  <a:schemeClr val="tx1">
                    <a:tint val="75000"/>
                  </a:schemeClr>
                </a:solidFill>
              </a:defRPr>
            </a:lvl6pPr>
            <a:lvl7pPr marL="610911" indent="0">
              <a:buNone/>
              <a:defRPr sz="356">
                <a:solidFill>
                  <a:schemeClr val="tx1">
                    <a:tint val="75000"/>
                  </a:schemeClr>
                </a:solidFill>
              </a:defRPr>
            </a:lvl7pPr>
            <a:lvl8pPr marL="712729" indent="0">
              <a:buNone/>
              <a:defRPr sz="356">
                <a:solidFill>
                  <a:schemeClr val="tx1">
                    <a:tint val="75000"/>
                  </a:schemeClr>
                </a:solidFill>
              </a:defRPr>
            </a:lvl8pPr>
            <a:lvl9pPr marL="814548" indent="0">
              <a:buNone/>
              <a:defRPr sz="3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0860-734C-49F4-AB11-C2D091DB947A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8497-40E1-4289-82A2-3FC22D18A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45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934" y="406539"/>
            <a:ext cx="3789045" cy="9689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3421" y="406539"/>
            <a:ext cx="3789045" cy="9689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0860-734C-49F4-AB11-C2D091DB947A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8497-40E1-4289-82A2-3FC22D18A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94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95" y="81308"/>
            <a:ext cx="7689533" cy="29518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095" y="374370"/>
            <a:ext cx="3771632" cy="183473"/>
          </a:xfrm>
        </p:spPr>
        <p:txBody>
          <a:bodyPr anchor="b"/>
          <a:lstStyle>
            <a:lvl1pPr marL="0" indent="0">
              <a:buNone/>
              <a:defRPr sz="534" b="1"/>
            </a:lvl1pPr>
            <a:lvl2pPr marL="101818" indent="0">
              <a:buNone/>
              <a:defRPr sz="445" b="1"/>
            </a:lvl2pPr>
            <a:lvl3pPr marL="203637" indent="0">
              <a:buNone/>
              <a:defRPr sz="401" b="1"/>
            </a:lvl3pPr>
            <a:lvl4pPr marL="305455" indent="0">
              <a:buNone/>
              <a:defRPr sz="356" b="1"/>
            </a:lvl4pPr>
            <a:lvl5pPr marL="407274" indent="0">
              <a:buNone/>
              <a:defRPr sz="356" b="1"/>
            </a:lvl5pPr>
            <a:lvl6pPr marL="509092" indent="0">
              <a:buNone/>
              <a:defRPr sz="356" b="1"/>
            </a:lvl6pPr>
            <a:lvl7pPr marL="610911" indent="0">
              <a:buNone/>
              <a:defRPr sz="356" b="1"/>
            </a:lvl7pPr>
            <a:lvl8pPr marL="712729" indent="0">
              <a:buNone/>
              <a:defRPr sz="356" b="1"/>
            </a:lvl8pPr>
            <a:lvl9pPr marL="814548" indent="0">
              <a:buNone/>
              <a:defRPr sz="3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095" y="557843"/>
            <a:ext cx="3771632" cy="820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3421" y="374370"/>
            <a:ext cx="3790206" cy="183473"/>
          </a:xfrm>
        </p:spPr>
        <p:txBody>
          <a:bodyPr anchor="b"/>
          <a:lstStyle>
            <a:lvl1pPr marL="0" indent="0">
              <a:buNone/>
              <a:defRPr sz="534" b="1"/>
            </a:lvl1pPr>
            <a:lvl2pPr marL="101818" indent="0">
              <a:buNone/>
              <a:defRPr sz="445" b="1"/>
            </a:lvl2pPr>
            <a:lvl3pPr marL="203637" indent="0">
              <a:buNone/>
              <a:defRPr sz="401" b="1"/>
            </a:lvl3pPr>
            <a:lvl4pPr marL="305455" indent="0">
              <a:buNone/>
              <a:defRPr sz="356" b="1"/>
            </a:lvl4pPr>
            <a:lvl5pPr marL="407274" indent="0">
              <a:buNone/>
              <a:defRPr sz="356" b="1"/>
            </a:lvl5pPr>
            <a:lvl6pPr marL="509092" indent="0">
              <a:buNone/>
              <a:defRPr sz="356" b="1"/>
            </a:lvl6pPr>
            <a:lvl7pPr marL="610911" indent="0">
              <a:buNone/>
              <a:defRPr sz="356" b="1"/>
            </a:lvl7pPr>
            <a:lvl8pPr marL="712729" indent="0">
              <a:buNone/>
              <a:defRPr sz="356" b="1"/>
            </a:lvl8pPr>
            <a:lvl9pPr marL="814548" indent="0">
              <a:buNone/>
              <a:defRPr sz="3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13421" y="557843"/>
            <a:ext cx="3790206" cy="820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0860-734C-49F4-AB11-C2D091DB947A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8497-40E1-4289-82A2-3FC22D18A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0860-734C-49F4-AB11-C2D091DB947A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8497-40E1-4289-82A2-3FC22D18A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08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0860-734C-49F4-AB11-C2D091DB947A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8497-40E1-4289-82A2-3FC22D18A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0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95" y="101812"/>
            <a:ext cx="2875448" cy="356341"/>
          </a:xfrm>
        </p:spPr>
        <p:txBody>
          <a:bodyPr anchor="b"/>
          <a:lstStyle>
            <a:lvl1pPr>
              <a:defRPr sz="7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0206" y="219885"/>
            <a:ext cx="4513421" cy="1085284"/>
          </a:xfrm>
        </p:spPr>
        <p:txBody>
          <a:bodyPr/>
          <a:lstStyle>
            <a:lvl1pPr>
              <a:defRPr sz="713"/>
            </a:lvl1pPr>
            <a:lvl2pPr>
              <a:defRPr sz="624"/>
            </a:lvl2pPr>
            <a:lvl3pPr>
              <a:defRPr sz="534"/>
            </a:lvl3pPr>
            <a:lvl4pPr>
              <a:defRPr sz="445"/>
            </a:lvl4pPr>
            <a:lvl5pPr>
              <a:defRPr sz="445"/>
            </a:lvl5pPr>
            <a:lvl6pPr>
              <a:defRPr sz="445"/>
            </a:lvl6pPr>
            <a:lvl7pPr>
              <a:defRPr sz="445"/>
            </a:lvl7pPr>
            <a:lvl8pPr>
              <a:defRPr sz="445"/>
            </a:lvl8pPr>
            <a:lvl9pPr>
              <a:defRPr sz="44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095" y="458153"/>
            <a:ext cx="2875448" cy="848784"/>
          </a:xfrm>
        </p:spPr>
        <p:txBody>
          <a:bodyPr/>
          <a:lstStyle>
            <a:lvl1pPr marL="0" indent="0">
              <a:buNone/>
              <a:defRPr sz="356"/>
            </a:lvl1pPr>
            <a:lvl2pPr marL="101818" indent="0">
              <a:buNone/>
              <a:defRPr sz="312"/>
            </a:lvl2pPr>
            <a:lvl3pPr marL="203637" indent="0">
              <a:buNone/>
              <a:defRPr sz="267"/>
            </a:lvl3pPr>
            <a:lvl4pPr marL="305455" indent="0">
              <a:buNone/>
              <a:defRPr sz="223"/>
            </a:lvl4pPr>
            <a:lvl5pPr marL="407274" indent="0">
              <a:buNone/>
              <a:defRPr sz="223"/>
            </a:lvl5pPr>
            <a:lvl6pPr marL="509092" indent="0">
              <a:buNone/>
              <a:defRPr sz="223"/>
            </a:lvl6pPr>
            <a:lvl7pPr marL="610911" indent="0">
              <a:buNone/>
              <a:defRPr sz="223"/>
            </a:lvl7pPr>
            <a:lvl8pPr marL="712729" indent="0">
              <a:buNone/>
              <a:defRPr sz="223"/>
            </a:lvl8pPr>
            <a:lvl9pPr marL="814548" indent="0">
              <a:buNone/>
              <a:defRPr sz="22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0860-734C-49F4-AB11-C2D091DB947A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8497-40E1-4289-82A2-3FC22D18A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7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95" y="101812"/>
            <a:ext cx="2875448" cy="356341"/>
          </a:xfrm>
        </p:spPr>
        <p:txBody>
          <a:bodyPr anchor="b"/>
          <a:lstStyle>
            <a:lvl1pPr>
              <a:defRPr sz="7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90206" y="219885"/>
            <a:ext cx="4513421" cy="1085284"/>
          </a:xfrm>
        </p:spPr>
        <p:txBody>
          <a:bodyPr anchor="t"/>
          <a:lstStyle>
            <a:lvl1pPr marL="0" indent="0">
              <a:buNone/>
              <a:defRPr sz="713"/>
            </a:lvl1pPr>
            <a:lvl2pPr marL="101818" indent="0">
              <a:buNone/>
              <a:defRPr sz="624"/>
            </a:lvl2pPr>
            <a:lvl3pPr marL="203637" indent="0">
              <a:buNone/>
              <a:defRPr sz="534"/>
            </a:lvl3pPr>
            <a:lvl4pPr marL="305455" indent="0">
              <a:buNone/>
              <a:defRPr sz="445"/>
            </a:lvl4pPr>
            <a:lvl5pPr marL="407274" indent="0">
              <a:buNone/>
              <a:defRPr sz="445"/>
            </a:lvl5pPr>
            <a:lvl6pPr marL="509092" indent="0">
              <a:buNone/>
              <a:defRPr sz="445"/>
            </a:lvl6pPr>
            <a:lvl7pPr marL="610911" indent="0">
              <a:buNone/>
              <a:defRPr sz="445"/>
            </a:lvl7pPr>
            <a:lvl8pPr marL="712729" indent="0">
              <a:buNone/>
              <a:defRPr sz="445"/>
            </a:lvl8pPr>
            <a:lvl9pPr marL="814548" indent="0">
              <a:buNone/>
              <a:defRPr sz="44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095" y="458153"/>
            <a:ext cx="2875448" cy="848784"/>
          </a:xfrm>
        </p:spPr>
        <p:txBody>
          <a:bodyPr/>
          <a:lstStyle>
            <a:lvl1pPr marL="0" indent="0">
              <a:buNone/>
              <a:defRPr sz="356"/>
            </a:lvl1pPr>
            <a:lvl2pPr marL="101818" indent="0">
              <a:buNone/>
              <a:defRPr sz="312"/>
            </a:lvl2pPr>
            <a:lvl3pPr marL="203637" indent="0">
              <a:buNone/>
              <a:defRPr sz="267"/>
            </a:lvl3pPr>
            <a:lvl4pPr marL="305455" indent="0">
              <a:buNone/>
              <a:defRPr sz="223"/>
            </a:lvl4pPr>
            <a:lvl5pPr marL="407274" indent="0">
              <a:buNone/>
              <a:defRPr sz="223"/>
            </a:lvl5pPr>
            <a:lvl6pPr marL="509092" indent="0">
              <a:buNone/>
              <a:defRPr sz="223"/>
            </a:lvl6pPr>
            <a:lvl7pPr marL="610911" indent="0">
              <a:buNone/>
              <a:defRPr sz="223"/>
            </a:lvl7pPr>
            <a:lvl8pPr marL="712729" indent="0">
              <a:buNone/>
              <a:defRPr sz="223"/>
            </a:lvl8pPr>
            <a:lvl9pPr marL="814548" indent="0">
              <a:buNone/>
              <a:defRPr sz="22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0860-734C-49F4-AB11-C2D091DB947A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68497-40E1-4289-82A2-3FC22D18A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72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934" y="81308"/>
            <a:ext cx="7689533" cy="295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934" y="406539"/>
            <a:ext cx="7689533" cy="968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2934" y="1415465"/>
            <a:ext cx="2005965" cy="813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80860-734C-49F4-AB11-C2D091DB947A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53226" y="1415465"/>
            <a:ext cx="3008948" cy="813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96501" y="1415465"/>
            <a:ext cx="2005965" cy="813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68497-40E1-4289-82A2-3FC22D18A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26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73" r:id="rId13"/>
  </p:sldLayoutIdLst>
  <p:txStyles>
    <p:titleStyle>
      <a:lvl1pPr algn="l" defTabSz="203637" rtl="0" eaLnBrk="1" latinLnBrk="0" hangingPunct="1">
        <a:lnSpc>
          <a:spcPct val="90000"/>
        </a:lnSpc>
        <a:spcBef>
          <a:spcPct val="0"/>
        </a:spcBef>
        <a:buNone/>
        <a:defRPr sz="9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909" indent="-50909" algn="l" defTabSz="20363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624" kern="1200">
          <a:solidFill>
            <a:schemeClr val="tx1"/>
          </a:solidFill>
          <a:latin typeface="+mn-lt"/>
          <a:ea typeface="+mn-ea"/>
          <a:cs typeface="+mn-cs"/>
        </a:defRPr>
      </a:lvl1pPr>
      <a:lvl2pPr marL="152728" indent="-50909" algn="l" defTabSz="203637" rtl="0" eaLnBrk="1" latinLnBrk="0" hangingPunct="1">
        <a:lnSpc>
          <a:spcPct val="90000"/>
        </a:lnSpc>
        <a:spcBef>
          <a:spcPts val="111"/>
        </a:spcBef>
        <a:buFont typeface="Arial" panose="020B0604020202020204" pitchFamily="34" charset="0"/>
        <a:buChar char="•"/>
        <a:defRPr sz="534" kern="1200">
          <a:solidFill>
            <a:schemeClr val="tx1"/>
          </a:solidFill>
          <a:latin typeface="+mn-lt"/>
          <a:ea typeface="+mn-ea"/>
          <a:cs typeface="+mn-cs"/>
        </a:defRPr>
      </a:lvl2pPr>
      <a:lvl3pPr marL="254546" indent="-50909" algn="l" defTabSz="203637" rtl="0" eaLnBrk="1" latinLnBrk="0" hangingPunct="1">
        <a:lnSpc>
          <a:spcPct val="90000"/>
        </a:lnSpc>
        <a:spcBef>
          <a:spcPts val="111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3pPr>
      <a:lvl4pPr marL="356365" indent="-50909" algn="l" defTabSz="203637" rtl="0" eaLnBrk="1" latinLnBrk="0" hangingPunct="1">
        <a:lnSpc>
          <a:spcPct val="90000"/>
        </a:lnSpc>
        <a:spcBef>
          <a:spcPts val="111"/>
        </a:spcBef>
        <a:buFont typeface="Arial" panose="020B0604020202020204" pitchFamily="34" charset="0"/>
        <a:buChar char="•"/>
        <a:defRPr sz="401" kern="1200">
          <a:solidFill>
            <a:schemeClr val="tx1"/>
          </a:solidFill>
          <a:latin typeface="+mn-lt"/>
          <a:ea typeface="+mn-ea"/>
          <a:cs typeface="+mn-cs"/>
        </a:defRPr>
      </a:lvl4pPr>
      <a:lvl5pPr marL="458183" indent="-50909" algn="l" defTabSz="203637" rtl="0" eaLnBrk="1" latinLnBrk="0" hangingPunct="1">
        <a:lnSpc>
          <a:spcPct val="90000"/>
        </a:lnSpc>
        <a:spcBef>
          <a:spcPts val="111"/>
        </a:spcBef>
        <a:buFont typeface="Arial" panose="020B0604020202020204" pitchFamily="34" charset="0"/>
        <a:buChar char="•"/>
        <a:defRPr sz="401" kern="1200">
          <a:solidFill>
            <a:schemeClr val="tx1"/>
          </a:solidFill>
          <a:latin typeface="+mn-lt"/>
          <a:ea typeface="+mn-ea"/>
          <a:cs typeface="+mn-cs"/>
        </a:defRPr>
      </a:lvl5pPr>
      <a:lvl6pPr marL="560001" indent="-50909" algn="l" defTabSz="203637" rtl="0" eaLnBrk="1" latinLnBrk="0" hangingPunct="1">
        <a:lnSpc>
          <a:spcPct val="90000"/>
        </a:lnSpc>
        <a:spcBef>
          <a:spcPts val="111"/>
        </a:spcBef>
        <a:buFont typeface="Arial" panose="020B0604020202020204" pitchFamily="34" charset="0"/>
        <a:buChar char="•"/>
        <a:defRPr sz="401" kern="1200">
          <a:solidFill>
            <a:schemeClr val="tx1"/>
          </a:solidFill>
          <a:latin typeface="+mn-lt"/>
          <a:ea typeface="+mn-ea"/>
          <a:cs typeface="+mn-cs"/>
        </a:defRPr>
      </a:lvl6pPr>
      <a:lvl7pPr marL="661820" indent="-50909" algn="l" defTabSz="203637" rtl="0" eaLnBrk="1" latinLnBrk="0" hangingPunct="1">
        <a:lnSpc>
          <a:spcPct val="90000"/>
        </a:lnSpc>
        <a:spcBef>
          <a:spcPts val="111"/>
        </a:spcBef>
        <a:buFont typeface="Arial" panose="020B0604020202020204" pitchFamily="34" charset="0"/>
        <a:buChar char="•"/>
        <a:defRPr sz="401" kern="1200">
          <a:solidFill>
            <a:schemeClr val="tx1"/>
          </a:solidFill>
          <a:latin typeface="+mn-lt"/>
          <a:ea typeface="+mn-ea"/>
          <a:cs typeface="+mn-cs"/>
        </a:defRPr>
      </a:lvl7pPr>
      <a:lvl8pPr marL="763638" indent="-50909" algn="l" defTabSz="203637" rtl="0" eaLnBrk="1" latinLnBrk="0" hangingPunct="1">
        <a:lnSpc>
          <a:spcPct val="90000"/>
        </a:lnSpc>
        <a:spcBef>
          <a:spcPts val="111"/>
        </a:spcBef>
        <a:buFont typeface="Arial" panose="020B0604020202020204" pitchFamily="34" charset="0"/>
        <a:buChar char="•"/>
        <a:defRPr sz="401" kern="1200">
          <a:solidFill>
            <a:schemeClr val="tx1"/>
          </a:solidFill>
          <a:latin typeface="+mn-lt"/>
          <a:ea typeface="+mn-ea"/>
          <a:cs typeface="+mn-cs"/>
        </a:defRPr>
      </a:lvl8pPr>
      <a:lvl9pPr marL="865457" indent="-50909" algn="l" defTabSz="203637" rtl="0" eaLnBrk="1" latinLnBrk="0" hangingPunct="1">
        <a:lnSpc>
          <a:spcPct val="90000"/>
        </a:lnSpc>
        <a:spcBef>
          <a:spcPts val="111"/>
        </a:spcBef>
        <a:buFont typeface="Arial" panose="020B0604020202020204" pitchFamily="34" charset="0"/>
        <a:buChar char="•"/>
        <a:defRPr sz="4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637" rtl="0" eaLnBrk="1" latinLnBrk="0" hangingPunct="1">
        <a:defRPr sz="401" kern="1200">
          <a:solidFill>
            <a:schemeClr val="tx1"/>
          </a:solidFill>
          <a:latin typeface="+mn-lt"/>
          <a:ea typeface="+mn-ea"/>
          <a:cs typeface="+mn-cs"/>
        </a:defRPr>
      </a:lvl1pPr>
      <a:lvl2pPr marL="101818" algn="l" defTabSz="203637" rtl="0" eaLnBrk="1" latinLnBrk="0" hangingPunct="1">
        <a:defRPr sz="401" kern="1200">
          <a:solidFill>
            <a:schemeClr val="tx1"/>
          </a:solidFill>
          <a:latin typeface="+mn-lt"/>
          <a:ea typeface="+mn-ea"/>
          <a:cs typeface="+mn-cs"/>
        </a:defRPr>
      </a:lvl2pPr>
      <a:lvl3pPr marL="203637" algn="l" defTabSz="203637" rtl="0" eaLnBrk="1" latinLnBrk="0" hangingPunct="1">
        <a:defRPr sz="401" kern="1200">
          <a:solidFill>
            <a:schemeClr val="tx1"/>
          </a:solidFill>
          <a:latin typeface="+mn-lt"/>
          <a:ea typeface="+mn-ea"/>
          <a:cs typeface="+mn-cs"/>
        </a:defRPr>
      </a:lvl3pPr>
      <a:lvl4pPr marL="305455" algn="l" defTabSz="203637" rtl="0" eaLnBrk="1" latinLnBrk="0" hangingPunct="1">
        <a:defRPr sz="401" kern="1200">
          <a:solidFill>
            <a:schemeClr val="tx1"/>
          </a:solidFill>
          <a:latin typeface="+mn-lt"/>
          <a:ea typeface="+mn-ea"/>
          <a:cs typeface="+mn-cs"/>
        </a:defRPr>
      </a:lvl4pPr>
      <a:lvl5pPr marL="407274" algn="l" defTabSz="203637" rtl="0" eaLnBrk="1" latinLnBrk="0" hangingPunct="1">
        <a:defRPr sz="401" kern="1200">
          <a:solidFill>
            <a:schemeClr val="tx1"/>
          </a:solidFill>
          <a:latin typeface="+mn-lt"/>
          <a:ea typeface="+mn-ea"/>
          <a:cs typeface="+mn-cs"/>
        </a:defRPr>
      </a:lvl5pPr>
      <a:lvl6pPr marL="509092" algn="l" defTabSz="203637" rtl="0" eaLnBrk="1" latinLnBrk="0" hangingPunct="1">
        <a:defRPr sz="401" kern="1200">
          <a:solidFill>
            <a:schemeClr val="tx1"/>
          </a:solidFill>
          <a:latin typeface="+mn-lt"/>
          <a:ea typeface="+mn-ea"/>
          <a:cs typeface="+mn-cs"/>
        </a:defRPr>
      </a:lvl6pPr>
      <a:lvl7pPr marL="610911" algn="l" defTabSz="203637" rtl="0" eaLnBrk="1" latinLnBrk="0" hangingPunct="1">
        <a:defRPr sz="401" kern="1200">
          <a:solidFill>
            <a:schemeClr val="tx1"/>
          </a:solidFill>
          <a:latin typeface="+mn-lt"/>
          <a:ea typeface="+mn-ea"/>
          <a:cs typeface="+mn-cs"/>
        </a:defRPr>
      </a:lvl7pPr>
      <a:lvl8pPr marL="712729" algn="l" defTabSz="203637" rtl="0" eaLnBrk="1" latinLnBrk="0" hangingPunct="1">
        <a:defRPr sz="401" kern="1200">
          <a:solidFill>
            <a:schemeClr val="tx1"/>
          </a:solidFill>
          <a:latin typeface="+mn-lt"/>
          <a:ea typeface="+mn-ea"/>
          <a:cs typeface="+mn-cs"/>
        </a:defRPr>
      </a:lvl8pPr>
      <a:lvl9pPr marL="814548" algn="l" defTabSz="203637" rtl="0" eaLnBrk="1" latinLnBrk="0" hangingPunct="1">
        <a:defRPr sz="4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40ECF-FD0A-4748-9213-3263242CE6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Making Banners (936h x 160w) for your Exhibitor Booth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6E96AB-487F-4C59-89B2-AD5244BC57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TPO Show 2021</a:t>
            </a:r>
          </a:p>
        </p:txBody>
      </p:sp>
    </p:spTree>
    <p:extLst>
      <p:ext uri="{BB962C8B-B14F-4D97-AF65-F5344CB8AC3E}">
        <p14:creationId xmlns:p14="http://schemas.microsoft.com/office/powerpoint/2010/main" val="2465009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C71FAE-1987-4FC8-BE85-B21E8EA3720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0"/>
            <a:ext cx="6326506" cy="1527175"/>
          </a:xfrm>
        </p:spPr>
        <p:txBody>
          <a:bodyPr>
            <a:normAutofit lnSpcReduction="10000"/>
          </a:bodyPr>
          <a:lstStyle/>
          <a:p>
            <a:r>
              <a:rPr lang="en-US" sz="1200" dirty="0"/>
              <a:t>Select a black background or white background slide in this deck</a:t>
            </a:r>
          </a:p>
          <a:p>
            <a:pPr lvl="1"/>
            <a:r>
              <a:rPr lang="en-US" sz="1100" dirty="0"/>
              <a:t>Or you can make a 9.75 inch wide by 1.67 inch high rectangle in the color of your choice on a new slide</a:t>
            </a:r>
          </a:p>
          <a:p>
            <a:r>
              <a:rPr lang="en-US" sz="1200" dirty="0"/>
              <a:t>Place your logo on the slide</a:t>
            </a:r>
          </a:p>
          <a:p>
            <a:r>
              <a:rPr lang="en-US" sz="1200" dirty="0"/>
              <a:t>Use Arrange &gt; Align &gt; and use Align Center then Align Middle to center your logo on the slide</a:t>
            </a:r>
          </a:p>
          <a:p>
            <a:r>
              <a:rPr lang="en-US" sz="1200" dirty="0"/>
              <a:t>Do File &gt; Save As and choose .</a:t>
            </a:r>
            <a:r>
              <a:rPr lang="en-US" sz="1200" dirty="0" err="1"/>
              <a:t>png</a:t>
            </a:r>
            <a:r>
              <a:rPr lang="en-US" sz="1200" dirty="0"/>
              <a:t> or .jpg, click SAVE, and choose “just this one.”</a:t>
            </a:r>
          </a:p>
          <a:p>
            <a:r>
              <a:rPr lang="en-US" sz="1200" dirty="0"/>
              <a:t>Save the square image somewhere you can get to it</a:t>
            </a:r>
          </a:p>
          <a:p>
            <a:r>
              <a:rPr lang="en-US" sz="1200" dirty="0"/>
              <a:t>Open the image in a graphics program</a:t>
            </a:r>
          </a:p>
          <a:p>
            <a:r>
              <a:rPr lang="en-US" sz="1200" dirty="0"/>
              <a:t>Resize to 926x160 pixels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1BA57B2-3ED0-4687-A248-CEA4130EC0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6525" y="0"/>
            <a:ext cx="1816626" cy="152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81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3150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8685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117</Words>
  <Application>Microsoft Office PowerPoint</Application>
  <PresentationFormat>Custom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Making Banners (936h x 160w) for your Exhibitor Booth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Square Logos for your Exhibitor Booth</dc:title>
  <dc:creator>Ainsburg, Brenda (DI SW S&amp;SE AM CH OPS)</dc:creator>
  <cp:lastModifiedBy>Ainsburg, Brenda (DI SW S&amp;SE AM CH OPS)</cp:lastModifiedBy>
  <cp:revision>12</cp:revision>
  <dcterms:created xsi:type="dcterms:W3CDTF">2021-09-08T01:05:31Z</dcterms:created>
  <dcterms:modified xsi:type="dcterms:W3CDTF">2021-09-15T03:27:02Z</dcterms:modified>
</cp:coreProperties>
</file>