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82" r:id="rId2"/>
  </p:sldMasterIdLst>
  <p:notesMasterIdLst>
    <p:notesMasterId r:id="rId10"/>
  </p:notesMasterIdLst>
  <p:sldIdLst>
    <p:sldId id="2146846414" r:id="rId3"/>
    <p:sldId id="2146846417" r:id="rId4"/>
    <p:sldId id="2146846419" r:id="rId5"/>
    <p:sldId id="2146846421" r:id="rId6"/>
    <p:sldId id="257" r:id="rId7"/>
    <p:sldId id="2146846411" r:id="rId8"/>
    <p:sldId id="214684642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72653"/>
  </p:normalViewPr>
  <p:slideViewPr>
    <p:cSldViewPr snapToGrid="0">
      <p:cViewPr varScale="1">
        <p:scale>
          <a:sx n="48" d="100"/>
          <a:sy n="48" d="100"/>
        </p:scale>
        <p:origin x="123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BA29D6-76A5-4F08-89AC-BA3976B4EA97}" type="datetimeFigureOut">
              <a:rPr lang="en-US" smtClean="0"/>
              <a:t>9/7/2023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AC007-F56A-4CF8-9D7F-FFABFACEFFC1}" type="slidenum">
              <a:rPr lang="en-US" smtClean="0"/>
              <a:t>‹#›</a:t>
            </a:fld>
            <a:endParaRPr lang="en-US"/>
          </a:p>
        </p:txBody>
      </p:sp>
    </p:spTree>
    <p:extLst>
      <p:ext uri="{BB962C8B-B14F-4D97-AF65-F5344CB8AC3E}">
        <p14:creationId xmlns:p14="http://schemas.microsoft.com/office/powerpoint/2010/main" val="93005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mmunity.cvent.com/user-group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we are launching Community User Groups, giving you a place to connect and learn with industry professionals and Cvent users, just like you. These are customer driven groups that provide a collaborative space for networking, thought leadership, knowledge swapping, and maximizing Cvent usage. The user groups will give you the space to connect how you want to and on the topics that are most important to you. If you’re interested in leading one of these groups, we’ll soon have resources that help you do so. We’re planning the first sessions now, so keep an eye on the Community for updates!</a:t>
            </a:r>
          </a:p>
          <a:p>
            <a:endParaRPr lang="en-US" dirty="0">
              <a:cs typeface="Calibri"/>
            </a:endParaRPr>
          </a:p>
          <a:p>
            <a:r>
              <a:rPr lang="en-US" dirty="0">
                <a:cs typeface="Calibri"/>
              </a:rPr>
              <a:t>Community Page: </a:t>
            </a:r>
            <a:r>
              <a:rPr lang="en-US" dirty="0">
                <a:hlinkClick r:id="rId3"/>
              </a:rPr>
              <a:t>https://community.cvent.com/user-groups</a:t>
            </a:r>
            <a:r>
              <a:rPr lang="en-US" dirty="0"/>
              <a:t>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Have you checked out our new product learning centers in the Cvent Community? If you click into Education, you will see a new option for learning centers, segmented by product. Each learning center is a centralized hub of resources for each Cvent solution.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C0933-3A2A-844E-B362-BEBF7CF405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79789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emf"/></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emf"/><Relationship Id="rId7" Type="http://schemas.openxmlformats.org/officeDocument/2006/relationships/image" Target="../media/image29.png"/><Relationship Id="rId12"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image" Target="../media/image21.png"/><Relationship Id="rId5" Type="http://schemas.openxmlformats.org/officeDocument/2006/relationships/image" Target="../media/image23.jpeg"/><Relationship Id="rId10" Type="http://schemas.openxmlformats.org/officeDocument/2006/relationships/image" Target="../media/image20.png"/><Relationship Id="rId4" Type="http://schemas.openxmlformats.org/officeDocument/2006/relationships/image" Target="../media/image25.emf"/><Relationship Id="rId9"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image" Target="../media/image3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image" Target="../media/image3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image" Target="../media/image3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image" Target="../media/image3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34.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5.png"/><Relationship Id="rId3" Type="http://schemas.openxmlformats.org/officeDocument/2006/relationships/image" Target="../media/image4.emf"/><Relationship Id="rId7" Type="http://schemas.openxmlformats.org/officeDocument/2006/relationships/image" Target="../media/image40.png"/><Relationship Id="rId12" Type="http://schemas.openxmlformats.org/officeDocument/2006/relationships/image" Target="../media/image22.png"/><Relationship Id="rId2" Type="http://schemas.openxmlformats.org/officeDocument/2006/relationships/image" Target="../media/image36.jpeg"/><Relationship Id="rId1" Type="http://schemas.openxmlformats.org/officeDocument/2006/relationships/slideMaster" Target="../slideMasters/slideMaster1.xml"/><Relationship Id="rId6" Type="http://schemas.openxmlformats.org/officeDocument/2006/relationships/image" Target="../media/image39.png"/><Relationship Id="rId11" Type="http://schemas.openxmlformats.org/officeDocument/2006/relationships/image" Target="../media/image21.png"/><Relationship Id="rId5" Type="http://schemas.openxmlformats.org/officeDocument/2006/relationships/image" Target="../media/image38.png"/><Relationship Id="rId10" Type="http://schemas.openxmlformats.org/officeDocument/2006/relationships/image" Target="../media/image20.png"/><Relationship Id="rId4" Type="http://schemas.openxmlformats.org/officeDocument/2006/relationships/image" Target="../media/image37.jpeg"/><Relationship Id="rId9"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jpeg"/><Relationship Id="rId1" Type="http://schemas.openxmlformats.org/officeDocument/2006/relationships/slideMaster" Target="../slideMasters/slideMaster1.xml"/><Relationship Id="rId6" Type="http://schemas.openxmlformats.org/officeDocument/2006/relationships/image" Target="../media/image33.emf"/><Relationship Id="rId5" Type="http://schemas.openxmlformats.org/officeDocument/2006/relationships/image" Target="../media/image44.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33.emf"/><Relationship Id="rId5" Type="http://schemas.openxmlformats.org/officeDocument/2006/relationships/image" Target="../media/image47.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33.emf"/><Relationship Id="rId5" Type="http://schemas.openxmlformats.org/officeDocument/2006/relationships/image" Target="../media/image47.png"/><Relationship Id="rId4"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33.emf"/><Relationship Id="rId5" Type="http://schemas.openxmlformats.org/officeDocument/2006/relationships/image" Target="../media/image47.png"/><Relationship Id="rId4"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33.emf"/><Relationship Id="rId5" Type="http://schemas.openxmlformats.org/officeDocument/2006/relationships/image" Target="../media/image47.png"/><Relationship Id="rId4"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54.png"/><Relationship Id="rId4" Type="http://schemas.openxmlformats.org/officeDocument/2006/relationships/image" Target="../media/image5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54.png"/><Relationship Id="rId4" Type="http://schemas.openxmlformats.org/officeDocument/2006/relationships/image" Target="../media/image5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5.png"/><Relationship Id="rId1" Type="http://schemas.openxmlformats.org/officeDocument/2006/relationships/slideMaster" Target="../slideMasters/slideMaster1.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image" Target="../media/image3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54.png"/><Relationship Id="rId4" Type="http://schemas.openxmlformats.org/officeDocument/2006/relationships/image" Target="../media/image5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5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34.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5.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54.png"/><Relationship Id="rId4" Type="http://schemas.openxmlformats.org/officeDocument/2006/relationships/image" Target="../media/image53.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2.png"/><Relationship Id="rId3" Type="http://schemas.openxmlformats.org/officeDocument/2006/relationships/image" Target="../media/image4.emf"/><Relationship Id="rId7" Type="http://schemas.openxmlformats.org/officeDocument/2006/relationships/image" Target="../media/image39.png"/><Relationship Id="rId12" Type="http://schemas.openxmlformats.org/officeDocument/2006/relationships/image" Target="../media/image21.png"/><Relationship Id="rId2" Type="http://schemas.openxmlformats.org/officeDocument/2006/relationships/image" Target="../media/image59.jpeg"/><Relationship Id="rId1" Type="http://schemas.openxmlformats.org/officeDocument/2006/relationships/slideMaster" Target="../slideMasters/slideMaster1.xml"/><Relationship Id="rId6" Type="http://schemas.openxmlformats.org/officeDocument/2006/relationships/image" Target="../media/image38.png"/><Relationship Id="rId11" Type="http://schemas.openxmlformats.org/officeDocument/2006/relationships/image" Target="../media/image20.png"/><Relationship Id="rId5" Type="http://schemas.openxmlformats.org/officeDocument/2006/relationships/image" Target="../media/image35.png"/><Relationship Id="rId10" Type="http://schemas.openxmlformats.org/officeDocument/2006/relationships/image" Target="../media/image19.png"/><Relationship Id="rId4" Type="http://schemas.openxmlformats.org/officeDocument/2006/relationships/image" Target="../media/image37.jpeg"/><Relationship Id="rId9" Type="http://schemas.openxmlformats.org/officeDocument/2006/relationships/image" Target="../media/image4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60.png"/><Relationship Id="rId1" Type="http://schemas.openxmlformats.org/officeDocument/2006/relationships/slideMaster" Target="../slideMasters/slideMaster1.xml"/><Relationship Id="rId6" Type="http://schemas.openxmlformats.org/officeDocument/2006/relationships/image" Target="../media/image33.emf"/><Relationship Id="rId5" Type="http://schemas.openxmlformats.org/officeDocument/2006/relationships/image" Target="../media/image44.png"/><Relationship Id="rId4"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5.png"/><Relationship Id="rId1" Type="http://schemas.openxmlformats.org/officeDocument/2006/relationships/slideMaster" Target="../slideMasters/slideMaster1.xml"/><Relationship Id="rId6" Type="http://schemas.openxmlformats.org/officeDocument/2006/relationships/image" Target="../media/image33.emf"/><Relationship Id="rId5" Type="http://schemas.openxmlformats.org/officeDocument/2006/relationships/image" Target="../media/image47.png"/><Relationship Id="rId4" Type="http://schemas.openxmlformats.org/officeDocument/2006/relationships/image" Target="../media/image1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5.png"/><Relationship Id="rId1" Type="http://schemas.openxmlformats.org/officeDocument/2006/relationships/slideMaster" Target="../slideMasters/slideMaster1.xml"/><Relationship Id="rId6" Type="http://schemas.openxmlformats.org/officeDocument/2006/relationships/image" Target="../media/image33.emf"/><Relationship Id="rId5" Type="http://schemas.openxmlformats.org/officeDocument/2006/relationships/image" Target="../media/image47.png"/><Relationship Id="rId4"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5.png"/><Relationship Id="rId1" Type="http://schemas.openxmlformats.org/officeDocument/2006/relationships/slideMaster" Target="../slideMasters/slideMaster1.xml"/><Relationship Id="rId6" Type="http://schemas.openxmlformats.org/officeDocument/2006/relationships/image" Target="../media/image33.emf"/><Relationship Id="rId5" Type="http://schemas.openxmlformats.org/officeDocument/2006/relationships/image" Target="../media/image47.png"/><Relationship Id="rId4"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55.png"/><Relationship Id="rId1" Type="http://schemas.openxmlformats.org/officeDocument/2006/relationships/slideMaster" Target="../slideMasters/slideMaster1.xml"/><Relationship Id="rId6" Type="http://schemas.openxmlformats.org/officeDocument/2006/relationships/image" Target="../media/image33.emf"/><Relationship Id="rId5" Type="http://schemas.openxmlformats.org/officeDocument/2006/relationships/image" Target="../media/image47.png"/><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5.jpe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66.emf"/><Relationship Id="rId4" Type="http://schemas.openxmlformats.org/officeDocument/2006/relationships/image" Target="../media/image37.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7.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68.emf"/><Relationship Id="rId4" Type="http://schemas.openxmlformats.org/officeDocument/2006/relationships/image" Target="../media/image37.jpe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Master" Target="../slideMasters/slideMaster2.xml"/><Relationship Id="rId4" Type="http://schemas.openxmlformats.org/officeDocument/2006/relationships/image" Target="../media/image71.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Master" Target="../slideMasters/slideMaster2.xml"/><Relationship Id="rId4" Type="http://schemas.openxmlformats.org/officeDocument/2006/relationships/image" Target="../media/image71.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Master" Target="../slideMasters/slideMaster2.xml"/><Relationship Id="rId4" Type="http://schemas.openxmlformats.org/officeDocument/2006/relationships/image" Target="../media/image71.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Master" Target="../slideMasters/slideMaster2.xml"/><Relationship Id="rId4" Type="http://schemas.openxmlformats.org/officeDocument/2006/relationships/image" Target="../media/image71.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2.jpeg"/><Relationship Id="rId1" Type="http://schemas.openxmlformats.org/officeDocument/2006/relationships/slideMaster" Target="../slideMasters/slideMaster2.xml"/><Relationship Id="rId4" Type="http://schemas.openxmlformats.org/officeDocument/2006/relationships/image" Target="../media/image71.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1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16.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6.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RAND DISPLY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9" name="Rounded Rectangle 108">
            <a:extLst>
              <a:ext uri="{FF2B5EF4-FFF2-40B4-BE49-F238E27FC236}">
                <a16:creationId xmlns:a16="http://schemas.microsoft.com/office/drawing/2014/main" id="{94BE4A9C-8912-61D3-2C5A-33F50C082D97}"/>
              </a:ext>
            </a:extLst>
          </p:cNvPr>
          <p:cNvSpPr/>
          <p:nvPr userDrawn="1"/>
        </p:nvSpPr>
        <p:spPr>
          <a:xfrm rot="18900000">
            <a:off x="6977324" y="-1161703"/>
            <a:ext cx="6820768" cy="8211956"/>
          </a:xfrm>
          <a:prstGeom prst="roundRect">
            <a:avLst>
              <a:gd name="adj" fmla="val 10626"/>
            </a:avLst>
          </a:prstGeom>
          <a:noFill/>
          <a:ln w="6350">
            <a:solidFill>
              <a:schemeClr val="bg1">
                <a:alpha val="3032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pic>
        <p:nvPicPr>
          <p:cNvPr id="5" name="Picture 4">
            <a:extLst>
              <a:ext uri="{FF2B5EF4-FFF2-40B4-BE49-F238E27FC236}">
                <a16:creationId xmlns:a16="http://schemas.microsoft.com/office/drawing/2014/main" id="{83BDE4E3-55B4-3934-71A6-B4529C3D8F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2803" y="2300521"/>
            <a:ext cx="1986855" cy="375544"/>
          </a:xfrm>
          <a:prstGeom prst="rect">
            <a:avLst/>
          </a:prstGeom>
        </p:spPr>
      </p:pic>
      <p:sp>
        <p:nvSpPr>
          <p:cNvPr id="7" name="Text Placeholder 6">
            <a:extLst>
              <a:ext uri="{FF2B5EF4-FFF2-40B4-BE49-F238E27FC236}">
                <a16:creationId xmlns:a16="http://schemas.microsoft.com/office/drawing/2014/main" id="{39B08E87-4195-1908-D8D3-2341F1AF14AD}"/>
              </a:ext>
            </a:extLst>
          </p:cNvPr>
          <p:cNvSpPr>
            <a:spLocks noGrp="1"/>
          </p:cNvSpPr>
          <p:nvPr>
            <p:ph type="body" sz="quarter" idx="10" hasCustomPrompt="1"/>
          </p:nvPr>
        </p:nvSpPr>
        <p:spPr>
          <a:xfrm>
            <a:off x="620720" y="3276579"/>
            <a:ext cx="4908549" cy="845883"/>
          </a:xfrm>
          <a:prstGeom prst="rect">
            <a:avLst/>
          </a:prstGeom>
        </p:spPr>
        <p:txBody>
          <a:bodyPr anchor="b"/>
          <a:lstStyle>
            <a:lvl1pPr marL="0" indent="0">
              <a:lnSpc>
                <a:spcPts val="1039"/>
              </a:lnSpc>
              <a:buFontTx/>
              <a:buNone/>
              <a:defRPr sz="2131" b="0" i="0">
                <a:solidFill>
                  <a:schemeClr val="bg1"/>
                </a:solidFill>
                <a:latin typeface="Arial" panose="020B0604020202020204" pitchFamily="34" charset="0"/>
                <a:cs typeface="Arial" panose="020B0604020202020204" pitchFamily="34" charset="0"/>
              </a:defRPr>
            </a:lvl1pPr>
            <a:lvl2pPr marL="456777" indent="0">
              <a:buFontTx/>
              <a:buNone/>
              <a:defRPr sz="1865" b="0" i="0">
                <a:solidFill>
                  <a:schemeClr val="bg1"/>
                </a:solidFill>
                <a:latin typeface="Arial" panose="020B0604020202020204" pitchFamily="34" charset="0"/>
                <a:cs typeface="Arial" panose="020B0604020202020204" pitchFamily="34" charset="0"/>
              </a:defRPr>
            </a:lvl2pPr>
            <a:lvl3pPr marL="913554" indent="0">
              <a:buFontTx/>
              <a:buNone/>
              <a:defRPr sz="1865" b="0" i="0">
                <a:solidFill>
                  <a:schemeClr val="bg1"/>
                </a:solidFill>
                <a:latin typeface="Arial" panose="020B0604020202020204" pitchFamily="34" charset="0"/>
                <a:cs typeface="Arial" panose="020B0604020202020204" pitchFamily="34" charset="0"/>
              </a:defRPr>
            </a:lvl3pPr>
            <a:lvl4pPr marL="1370331" indent="0">
              <a:buFontTx/>
              <a:buNone/>
              <a:defRPr sz="1865" b="0" i="0">
                <a:solidFill>
                  <a:schemeClr val="bg1"/>
                </a:solidFill>
                <a:latin typeface="Arial" panose="020B0604020202020204" pitchFamily="34" charset="0"/>
                <a:cs typeface="Arial" panose="020B0604020202020204" pitchFamily="34" charset="0"/>
              </a:defRPr>
            </a:lvl4pPr>
            <a:lvl5pPr marL="1827108" indent="0">
              <a:buFontTx/>
              <a:buNone/>
              <a:defRPr sz="1865" b="0" i="0">
                <a:solidFill>
                  <a:schemeClr val="bg1"/>
                </a:solidFill>
                <a:latin typeface="Arial" panose="020B0604020202020204" pitchFamily="34" charset="0"/>
                <a:cs typeface="Arial" panose="020B0604020202020204" pitchFamily="34" charset="0"/>
              </a:defRPr>
            </a:lvl5pPr>
          </a:lstStyle>
          <a:p>
            <a:pPr lvl="0"/>
            <a:r>
              <a:rPr lang="en-US" dirty="0"/>
              <a:t>Sample Presentation Title Here</a:t>
            </a:r>
          </a:p>
          <a:p>
            <a:pPr marL="0" marR="0" lvl="0" indent="0" algn="l" defTabSz="913554" rtl="0" eaLnBrk="1" fontAlgn="auto" latinLnBrk="0" hangingPunct="1">
              <a:lnSpc>
                <a:spcPct val="90000"/>
              </a:lnSpc>
              <a:spcBef>
                <a:spcPts val="999"/>
              </a:spcBef>
              <a:spcAft>
                <a:spcPts val="0"/>
              </a:spcAft>
              <a:buClrTx/>
              <a:buSzTx/>
              <a:buFontTx/>
              <a:buNone/>
              <a:tabLst/>
              <a:defRPr/>
            </a:pPr>
            <a:r>
              <a:rPr lang="en-US" dirty="0"/>
              <a:t>Sample Presentation Title Here</a:t>
            </a:r>
          </a:p>
        </p:txBody>
      </p:sp>
      <p:sp>
        <p:nvSpPr>
          <p:cNvPr id="89" name="Text Placeholder 87">
            <a:extLst>
              <a:ext uri="{FF2B5EF4-FFF2-40B4-BE49-F238E27FC236}">
                <a16:creationId xmlns:a16="http://schemas.microsoft.com/office/drawing/2014/main" id="{30ED8FC1-A779-2C75-BDAB-9EF3EA48D401}"/>
              </a:ext>
            </a:extLst>
          </p:cNvPr>
          <p:cNvSpPr>
            <a:spLocks noGrp="1"/>
          </p:cNvSpPr>
          <p:nvPr>
            <p:ph type="body" sz="quarter" idx="11" hasCustomPrompt="1"/>
          </p:nvPr>
        </p:nvSpPr>
        <p:spPr>
          <a:xfrm>
            <a:off x="620184" y="4265525"/>
            <a:ext cx="4908549" cy="1218072"/>
          </a:xfrm>
          <a:prstGeom prst="rect">
            <a:avLst/>
          </a:prstGeom>
        </p:spPr>
        <p:txBody>
          <a:bodyPr/>
          <a:lstStyle>
            <a:lvl1pPr marL="0" indent="0">
              <a:buFontTx/>
              <a:buNone/>
              <a:defRPr sz="1665" b="0" i="0">
                <a:solidFill>
                  <a:schemeClr val="accent5"/>
                </a:solidFill>
                <a:latin typeface="Arial" panose="020B0604020202020204" pitchFamily="34" charset="0"/>
                <a:cs typeface="Arial" panose="020B0604020202020204" pitchFamily="34" charset="0"/>
              </a:defRPr>
            </a:lvl1pPr>
            <a:lvl2pPr marL="456777" indent="0">
              <a:buFontTx/>
              <a:buNone/>
              <a:defRPr sz="1599" b="0" i="0">
                <a:solidFill>
                  <a:schemeClr val="bg1"/>
                </a:solidFill>
                <a:latin typeface="Arial" panose="020B0604020202020204" pitchFamily="34" charset="0"/>
                <a:cs typeface="Arial" panose="020B0604020202020204" pitchFamily="34" charset="0"/>
              </a:defRPr>
            </a:lvl2pPr>
            <a:lvl3pPr marL="913554" indent="0">
              <a:buFontTx/>
              <a:buNone/>
              <a:defRPr sz="1599" b="0" i="0">
                <a:solidFill>
                  <a:schemeClr val="bg1"/>
                </a:solidFill>
                <a:latin typeface="Arial" panose="020B0604020202020204" pitchFamily="34" charset="0"/>
                <a:cs typeface="Arial" panose="020B0604020202020204" pitchFamily="34" charset="0"/>
              </a:defRPr>
            </a:lvl3pPr>
            <a:lvl4pPr marL="1370331" indent="0">
              <a:buFontTx/>
              <a:buNone/>
              <a:defRPr sz="1599" b="0" i="0">
                <a:solidFill>
                  <a:schemeClr val="bg1"/>
                </a:solidFill>
                <a:latin typeface="Arial" panose="020B0604020202020204" pitchFamily="34" charset="0"/>
                <a:cs typeface="Arial" panose="020B0604020202020204" pitchFamily="34" charset="0"/>
              </a:defRPr>
            </a:lvl4pPr>
            <a:lvl5pPr marL="1827108" indent="0">
              <a:buFontTx/>
              <a:buNone/>
              <a:defRPr sz="1599" b="0" i="0">
                <a:solidFill>
                  <a:schemeClr val="bg1"/>
                </a:solidFill>
                <a:latin typeface="Arial" panose="020B0604020202020204" pitchFamily="34" charset="0"/>
                <a:cs typeface="Arial" panose="020B0604020202020204" pitchFamily="34" charset="0"/>
              </a:defRPr>
            </a:lvl5pPr>
          </a:lstStyle>
          <a:p>
            <a:pPr lvl="0"/>
            <a:r>
              <a:rPr lang="en-US" dirty="0"/>
              <a:t>SAMPLE SUBHEAD HERE  (ALL CAPS)</a:t>
            </a:r>
          </a:p>
        </p:txBody>
      </p:sp>
      <p:pic>
        <p:nvPicPr>
          <p:cNvPr id="90" name="Picture 89">
            <a:extLst>
              <a:ext uri="{FF2B5EF4-FFF2-40B4-BE49-F238E27FC236}">
                <a16:creationId xmlns:a16="http://schemas.microsoft.com/office/drawing/2014/main" id="{1B30B4E7-76B0-716B-BFEA-9A165B46D9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8100000">
            <a:off x="5597789" y="1240630"/>
            <a:ext cx="1295400" cy="60904"/>
          </a:xfrm>
          <a:prstGeom prst="rect">
            <a:avLst/>
          </a:prstGeom>
        </p:spPr>
      </p:pic>
      <p:pic>
        <p:nvPicPr>
          <p:cNvPr id="91" name="Picture 90">
            <a:extLst>
              <a:ext uri="{FF2B5EF4-FFF2-40B4-BE49-F238E27FC236}">
                <a16:creationId xmlns:a16="http://schemas.microsoft.com/office/drawing/2014/main" id="{F84077E5-F47F-192B-15F4-B5D78997772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700000">
            <a:off x="5746984" y="3739861"/>
            <a:ext cx="1294202" cy="60960"/>
          </a:xfrm>
          <a:prstGeom prst="rect">
            <a:avLst/>
          </a:prstGeom>
        </p:spPr>
      </p:pic>
      <p:pic>
        <p:nvPicPr>
          <p:cNvPr id="92" name="Picture 91">
            <a:extLst>
              <a:ext uri="{FF2B5EF4-FFF2-40B4-BE49-F238E27FC236}">
                <a16:creationId xmlns:a16="http://schemas.microsoft.com/office/drawing/2014/main" id="{12C9BA49-B68B-14B4-31C1-93004B54A447}"/>
              </a:ext>
            </a:extLst>
          </p:cNvPr>
          <p:cNvPicPr>
            <a:picLocks noChangeAspect="1"/>
          </p:cNvPicPr>
          <p:nvPr userDrawn="1"/>
        </p:nvPicPr>
        <p:blipFill>
          <a:blip r:embed="rId5">
            <a:alphaModFix/>
          </a:blip>
          <a:stretch>
            <a:fillRect/>
          </a:stretch>
        </p:blipFill>
        <p:spPr>
          <a:xfrm>
            <a:off x="5815392" y="4268939"/>
            <a:ext cx="3493105" cy="3489874"/>
          </a:xfrm>
          <a:prstGeom prst="rect">
            <a:avLst/>
          </a:prstGeom>
        </p:spPr>
      </p:pic>
      <p:sp>
        <p:nvSpPr>
          <p:cNvPr id="93" name="Rounded Rectangle 92">
            <a:extLst>
              <a:ext uri="{FF2B5EF4-FFF2-40B4-BE49-F238E27FC236}">
                <a16:creationId xmlns:a16="http://schemas.microsoft.com/office/drawing/2014/main" id="{61936F34-3225-8C9E-446F-F27D2C51064F}"/>
              </a:ext>
            </a:extLst>
          </p:cNvPr>
          <p:cNvSpPr>
            <a:spLocks noChangeAspect="1"/>
          </p:cNvSpPr>
          <p:nvPr userDrawn="1"/>
        </p:nvSpPr>
        <p:spPr>
          <a:xfrm rot="18900000">
            <a:off x="6918509" y="4687624"/>
            <a:ext cx="1287512" cy="1293462"/>
          </a:xfrm>
          <a:prstGeom prst="roundRect">
            <a:avLst>
              <a:gd name="adj" fmla="val 11660"/>
            </a:avLst>
          </a:prstGeom>
          <a:gradFill>
            <a:gsLst>
              <a:gs pos="52000">
                <a:srgbClr val="FFFFFF">
                  <a:alpha val="24909"/>
                </a:srgbClr>
              </a:gs>
              <a:gs pos="0">
                <a:schemeClr val="bg1">
                  <a:alpha val="9806"/>
                </a:schemeClr>
              </a:gs>
              <a:gs pos="100000">
                <a:schemeClr val="bg1">
                  <a:alpha val="9729"/>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94" name="Rounded Rectangle 93">
            <a:extLst>
              <a:ext uri="{FF2B5EF4-FFF2-40B4-BE49-F238E27FC236}">
                <a16:creationId xmlns:a16="http://schemas.microsoft.com/office/drawing/2014/main" id="{078CA8B7-73DC-A577-6CBD-D7A68A2B16AB}"/>
              </a:ext>
            </a:extLst>
          </p:cNvPr>
          <p:cNvSpPr>
            <a:spLocks noChangeAspect="1"/>
          </p:cNvSpPr>
          <p:nvPr userDrawn="1"/>
        </p:nvSpPr>
        <p:spPr>
          <a:xfrm rot="18900000">
            <a:off x="7050537" y="4820259"/>
            <a:ext cx="1023460" cy="1028192"/>
          </a:xfrm>
          <a:prstGeom prst="roundRect">
            <a:avLst>
              <a:gd name="adj" fmla="val 7269"/>
            </a:avLst>
          </a:prstGeom>
          <a:gradFill>
            <a:gsLst>
              <a:gs pos="0">
                <a:schemeClr val="accent1">
                  <a:lumMod val="40000"/>
                  <a:lumOff val="60000"/>
                </a:schemeClr>
              </a:gs>
              <a:gs pos="100000">
                <a:schemeClr val="accent5">
                  <a:lumMod val="75000"/>
                </a:schemeClr>
              </a:gs>
            </a:gsLst>
            <a:lin ang="7800000" scaled="0"/>
          </a:gradFill>
          <a:ln w="31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95" name="Rounded Rectangle 94">
            <a:extLst>
              <a:ext uri="{FF2B5EF4-FFF2-40B4-BE49-F238E27FC236}">
                <a16:creationId xmlns:a16="http://schemas.microsoft.com/office/drawing/2014/main" id="{AD808B54-F323-E1EF-6696-6E44A6E16632}"/>
              </a:ext>
            </a:extLst>
          </p:cNvPr>
          <p:cNvSpPr>
            <a:spLocks noChangeAspect="1"/>
          </p:cNvSpPr>
          <p:nvPr userDrawn="1"/>
        </p:nvSpPr>
        <p:spPr>
          <a:xfrm rot="18900000">
            <a:off x="6918509" y="4687624"/>
            <a:ext cx="1287512" cy="1293462"/>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96" name="Picture 95">
            <a:extLst>
              <a:ext uri="{FF2B5EF4-FFF2-40B4-BE49-F238E27FC236}">
                <a16:creationId xmlns:a16="http://schemas.microsoft.com/office/drawing/2014/main" id="{5B77B82B-9A46-CC64-B9CB-F2B957EB7F7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8900000">
            <a:off x="6802254" y="4810044"/>
            <a:ext cx="713719" cy="40393"/>
          </a:xfrm>
          <a:prstGeom prst="rect">
            <a:avLst/>
          </a:prstGeom>
        </p:spPr>
      </p:pic>
      <p:pic>
        <p:nvPicPr>
          <p:cNvPr id="97" name="Picture 96">
            <a:extLst>
              <a:ext uri="{FF2B5EF4-FFF2-40B4-BE49-F238E27FC236}">
                <a16:creationId xmlns:a16="http://schemas.microsoft.com/office/drawing/2014/main" id="{0A40F5DC-1C35-430B-6185-293E7859F59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2700000">
            <a:off x="6666061" y="5668345"/>
            <a:ext cx="669254" cy="37948"/>
          </a:xfrm>
          <a:prstGeom prst="rect">
            <a:avLst/>
          </a:prstGeom>
        </p:spPr>
      </p:pic>
      <p:sp>
        <p:nvSpPr>
          <p:cNvPr id="98" name="Rounded Rectangle 97">
            <a:extLst>
              <a:ext uri="{FF2B5EF4-FFF2-40B4-BE49-F238E27FC236}">
                <a16:creationId xmlns:a16="http://schemas.microsoft.com/office/drawing/2014/main" id="{AE14CD6F-C87F-B833-48E8-F3D0D32CDFA9}"/>
              </a:ext>
            </a:extLst>
          </p:cNvPr>
          <p:cNvSpPr>
            <a:spLocks noChangeAspect="1"/>
          </p:cNvSpPr>
          <p:nvPr userDrawn="1"/>
        </p:nvSpPr>
        <p:spPr>
          <a:xfrm rot="18900000">
            <a:off x="7098746" y="4866501"/>
            <a:ext cx="931417" cy="935715"/>
          </a:xfrm>
          <a:prstGeom prst="roundRect">
            <a:avLst>
              <a:gd name="adj" fmla="val 4817"/>
            </a:avLst>
          </a:prstGeom>
          <a:gradFill>
            <a:gsLst>
              <a:gs pos="0">
                <a:schemeClr val="accent1"/>
              </a:gs>
              <a:gs pos="100000">
                <a:schemeClr val="accent5"/>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99" name="Picture 98">
            <a:extLst>
              <a:ext uri="{FF2B5EF4-FFF2-40B4-BE49-F238E27FC236}">
                <a16:creationId xmlns:a16="http://schemas.microsoft.com/office/drawing/2014/main" id="{B2D07675-0AB0-3322-AEA3-3535EC5BE2A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2700000">
            <a:off x="6759328" y="5575242"/>
            <a:ext cx="824229" cy="46736"/>
          </a:xfrm>
          <a:prstGeom prst="rect">
            <a:avLst/>
          </a:prstGeom>
        </p:spPr>
      </p:pic>
      <p:sp>
        <p:nvSpPr>
          <p:cNvPr id="100" name="Rounded Rectangle 99">
            <a:extLst>
              <a:ext uri="{FF2B5EF4-FFF2-40B4-BE49-F238E27FC236}">
                <a16:creationId xmlns:a16="http://schemas.microsoft.com/office/drawing/2014/main" id="{0F31D96D-173B-FC31-D91F-AC4F2EA38F21}"/>
              </a:ext>
            </a:extLst>
          </p:cNvPr>
          <p:cNvSpPr>
            <a:spLocks noChangeAspect="1"/>
          </p:cNvSpPr>
          <p:nvPr userDrawn="1"/>
        </p:nvSpPr>
        <p:spPr>
          <a:xfrm rot="18900000">
            <a:off x="6934762" y="6077599"/>
            <a:ext cx="468265" cy="470431"/>
          </a:xfrm>
          <a:prstGeom prst="roundRect">
            <a:avLst>
              <a:gd name="adj" fmla="val 11660"/>
            </a:avLst>
          </a:prstGeom>
          <a:gradFill>
            <a:gsLst>
              <a:gs pos="52000">
                <a:srgbClr val="FFFFFF">
                  <a:alpha val="25000"/>
                </a:srgbClr>
              </a:gs>
              <a:gs pos="0">
                <a:schemeClr val="bg1">
                  <a:alpha val="10030"/>
                </a:schemeClr>
              </a:gs>
              <a:gs pos="100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101" name="Rounded Rectangle 100">
            <a:extLst>
              <a:ext uri="{FF2B5EF4-FFF2-40B4-BE49-F238E27FC236}">
                <a16:creationId xmlns:a16="http://schemas.microsoft.com/office/drawing/2014/main" id="{0E19F761-3B3C-FDA2-E648-795E1BF1163C}"/>
              </a:ext>
            </a:extLst>
          </p:cNvPr>
          <p:cNvSpPr>
            <a:spLocks noChangeAspect="1"/>
          </p:cNvSpPr>
          <p:nvPr userDrawn="1"/>
        </p:nvSpPr>
        <p:spPr>
          <a:xfrm rot="18900000">
            <a:off x="6982779" y="6125838"/>
            <a:ext cx="372231" cy="373952"/>
          </a:xfrm>
          <a:prstGeom prst="roundRect">
            <a:avLst>
              <a:gd name="adj" fmla="val 7269"/>
            </a:avLst>
          </a:prstGeom>
          <a:gradFill>
            <a:gsLst>
              <a:gs pos="0">
                <a:schemeClr val="accent3">
                  <a:lumMod val="60000"/>
                  <a:lumOff val="40000"/>
                </a:schemeClr>
              </a:gs>
              <a:gs pos="100000">
                <a:schemeClr val="accent5">
                  <a:lumMod val="75000"/>
                </a:schemeClr>
              </a:gs>
            </a:gsLst>
            <a:lin ang="7800000" scaled="0"/>
          </a:gradFill>
          <a:ln w="31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102" name="Rounded Rectangle 101">
            <a:extLst>
              <a:ext uri="{FF2B5EF4-FFF2-40B4-BE49-F238E27FC236}">
                <a16:creationId xmlns:a16="http://schemas.microsoft.com/office/drawing/2014/main" id="{017E07C8-2438-8F64-1957-D65B36612EDA}"/>
              </a:ext>
            </a:extLst>
          </p:cNvPr>
          <p:cNvSpPr>
            <a:spLocks noChangeAspect="1"/>
          </p:cNvSpPr>
          <p:nvPr userDrawn="1"/>
        </p:nvSpPr>
        <p:spPr>
          <a:xfrm rot="18900000">
            <a:off x="6998920" y="6142658"/>
            <a:ext cx="338755" cy="340318"/>
          </a:xfrm>
          <a:prstGeom prst="roundRect">
            <a:avLst>
              <a:gd name="adj" fmla="val 4817"/>
            </a:avLst>
          </a:prstGeom>
          <a:gradFill>
            <a:gsLst>
              <a:gs pos="1000">
                <a:schemeClr val="accent3"/>
              </a:gs>
              <a:gs pos="100000">
                <a:schemeClr val="accent5"/>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103" name="Rounded Rectangle 102">
            <a:extLst>
              <a:ext uri="{FF2B5EF4-FFF2-40B4-BE49-F238E27FC236}">
                <a16:creationId xmlns:a16="http://schemas.microsoft.com/office/drawing/2014/main" id="{2CD9F1D3-DBE0-CEC6-2C9C-B72FEFC8DF31}"/>
              </a:ext>
            </a:extLst>
          </p:cNvPr>
          <p:cNvSpPr>
            <a:spLocks noChangeAspect="1"/>
          </p:cNvSpPr>
          <p:nvPr userDrawn="1"/>
        </p:nvSpPr>
        <p:spPr>
          <a:xfrm rot="18900000">
            <a:off x="6934762" y="6077599"/>
            <a:ext cx="468265" cy="470431"/>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104" name="Picture 103">
            <a:extLst>
              <a:ext uri="{FF2B5EF4-FFF2-40B4-BE49-F238E27FC236}">
                <a16:creationId xmlns:a16="http://schemas.microsoft.com/office/drawing/2014/main" id="{EE8193E9-E0C3-AC2F-8F62-53619AE50B5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8900000">
            <a:off x="6892478" y="6122123"/>
            <a:ext cx="259579" cy="14690"/>
          </a:xfrm>
          <a:prstGeom prst="rect">
            <a:avLst/>
          </a:prstGeom>
        </p:spPr>
      </p:pic>
      <p:pic>
        <p:nvPicPr>
          <p:cNvPr id="105" name="Picture 104">
            <a:extLst>
              <a:ext uri="{FF2B5EF4-FFF2-40B4-BE49-F238E27FC236}">
                <a16:creationId xmlns:a16="http://schemas.microsoft.com/office/drawing/2014/main" id="{4A40A150-CC42-67A5-8F18-71432AFBC33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rot="2700000">
            <a:off x="6842945" y="6434287"/>
            <a:ext cx="243407" cy="13801"/>
          </a:xfrm>
          <a:prstGeom prst="rect">
            <a:avLst/>
          </a:prstGeom>
        </p:spPr>
      </p:pic>
      <p:pic>
        <p:nvPicPr>
          <p:cNvPr id="106" name="Picture 105">
            <a:extLst>
              <a:ext uri="{FF2B5EF4-FFF2-40B4-BE49-F238E27FC236}">
                <a16:creationId xmlns:a16="http://schemas.microsoft.com/office/drawing/2014/main" id="{9CD77F43-C8CC-221A-DAD3-DE41C6AE3AA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8900000">
            <a:off x="6841857" y="6180394"/>
            <a:ext cx="412496" cy="23346"/>
          </a:xfrm>
          <a:prstGeom prst="rect">
            <a:avLst/>
          </a:prstGeom>
        </p:spPr>
      </p:pic>
      <p:pic>
        <p:nvPicPr>
          <p:cNvPr id="107" name="Picture 106">
            <a:extLst>
              <a:ext uri="{FF2B5EF4-FFF2-40B4-BE49-F238E27FC236}">
                <a16:creationId xmlns:a16="http://schemas.microsoft.com/office/drawing/2014/main" id="{2B725625-C142-EC46-1D40-5CF2544D45C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100000">
            <a:off x="6881713" y="4923936"/>
            <a:ext cx="824992" cy="46693"/>
          </a:xfrm>
          <a:prstGeom prst="rect">
            <a:avLst/>
          </a:prstGeom>
        </p:spPr>
      </p:pic>
      <p:pic>
        <p:nvPicPr>
          <p:cNvPr id="108" name="Picture 107">
            <a:extLst>
              <a:ext uri="{FF2B5EF4-FFF2-40B4-BE49-F238E27FC236}">
                <a16:creationId xmlns:a16="http://schemas.microsoft.com/office/drawing/2014/main" id="{1B716B62-B12E-E6A4-EE9B-BBD06E36A679}"/>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2700000">
            <a:off x="6850515" y="6420949"/>
            <a:ext cx="412114" cy="23368"/>
          </a:xfrm>
          <a:prstGeom prst="rect">
            <a:avLst/>
          </a:prstGeom>
        </p:spPr>
      </p:pic>
    </p:spTree>
    <p:extLst>
      <p:ext uri="{BB962C8B-B14F-4D97-AF65-F5344CB8AC3E}">
        <p14:creationId xmlns:p14="http://schemas.microsoft.com/office/powerpoint/2010/main" val="417555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IGHLIGHT 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9" name="Text Placeholder 77">
            <a:extLst>
              <a:ext uri="{FF2B5EF4-FFF2-40B4-BE49-F238E27FC236}">
                <a16:creationId xmlns:a16="http://schemas.microsoft.com/office/drawing/2014/main" id="{B4895BC5-DFEC-DAEE-400D-CEC38266C89C}"/>
              </a:ext>
            </a:extLst>
          </p:cNvPr>
          <p:cNvSpPr>
            <a:spLocks noGrp="1"/>
          </p:cNvSpPr>
          <p:nvPr>
            <p:ph type="body" sz="quarter" idx="18" hasCustomPrompt="1"/>
          </p:nvPr>
        </p:nvSpPr>
        <p:spPr>
          <a:xfrm>
            <a:off x="6096000" y="558095"/>
            <a:ext cx="5352705" cy="451017"/>
          </a:xfrm>
          <a:prstGeom prst="rect">
            <a:avLst/>
          </a:prstGeom>
        </p:spPr>
        <p:txBody>
          <a:bodyPr lIns="0" tIns="0" rIns="0" bIns="0"/>
          <a:lstStyle>
            <a:lvl1pPr marL="0" indent="0" algn="ctr" defTabSz="1218072" rtl="0" eaLnBrk="1" latinLnBrk="0" hangingPunct="1">
              <a:buFontTx/>
              <a:buNone/>
              <a:defRPr lang="en-US" sz="2931" b="1" kern="1200" dirty="0">
                <a:solidFill>
                  <a:srgbClr val="00000F"/>
                </a:solidFill>
                <a:latin typeface="Arial" panose="020B0604020202020204" pitchFamily="34" charset="0"/>
                <a:ea typeface="+mn-ea"/>
                <a:cs typeface="Arial" panose="020B0604020202020204" pitchFamily="34" charset="0"/>
              </a:defRPr>
            </a:lvl1pPr>
          </a:lstStyle>
          <a:p>
            <a:pPr algn="ctr"/>
            <a:r>
              <a:rPr lang="en-US" sz="2931" b="1" dirty="0">
                <a:solidFill>
                  <a:srgbClr val="00000F"/>
                </a:solidFill>
                <a:latin typeface="Arial" panose="020B0604020202020204" pitchFamily="34" charset="0"/>
                <a:cs typeface="Arial" panose="020B0604020202020204" pitchFamily="34" charset="0"/>
              </a:rPr>
              <a:t>Today’s Agenda</a:t>
            </a:r>
          </a:p>
        </p:txBody>
      </p:sp>
      <p:sp>
        <p:nvSpPr>
          <p:cNvPr id="103" name="Text Placeholder 102">
            <a:extLst>
              <a:ext uri="{FF2B5EF4-FFF2-40B4-BE49-F238E27FC236}">
                <a16:creationId xmlns:a16="http://schemas.microsoft.com/office/drawing/2014/main" id="{88D14806-6BE9-4DA2-AF33-B702112C5436}"/>
              </a:ext>
            </a:extLst>
          </p:cNvPr>
          <p:cNvSpPr>
            <a:spLocks noGrp="1"/>
          </p:cNvSpPr>
          <p:nvPr>
            <p:ph type="body" sz="quarter" idx="29" hasCustomPrompt="1"/>
          </p:nvPr>
        </p:nvSpPr>
        <p:spPr>
          <a:xfrm>
            <a:off x="6646597" y="1219351"/>
            <a:ext cx="4747683" cy="645450"/>
          </a:xfrm>
          <a:prstGeom prst="rect">
            <a:avLst/>
          </a:prstGeom>
        </p:spPr>
        <p:txBody>
          <a:bodyPr lIns="0" tIns="0" rIns="0" bIns="0" anchor="ctr" anchorCtr="0"/>
          <a:lstStyle>
            <a:lvl1pPr marL="0" indent="0">
              <a:lnSpc>
                <a:spcPct val="110000"/>
              </a:lnSpc>
              <a:spcBef>
                <a:spcPts val="0"/>
              </a:spcBef>
              <a:buFontTx/>
              <a:buNone/>
              <a:defRPr sz="1199" b="1">
                <a:latin typeface="Arial" panose="020B0604020202020204" pitchFamily="34" charset="0"/>
                <a:cs typeface="Arial" panose="020B0604020202020204" pitchFamily="34" charset="0"/>
              </a:defRPr>
            </a:lvl1pPr>
          </a:lstStyle>
          <a:p>
            <a:pPr lvl="0"/>
            <a:r>
              <a:rPr lang="en-US" dirty="0"/>
              <a:t>Sample Agenda Item 1</a:t>
            </a:r>
          </a:p>
        </p:txBody>
      </p:sp>
      <p:sp>
        <p:nvSpPr>
          <p:cNvPr id="133" name="Text Placeholder 102">
            <a:extLst>
              <a:ext uri="{FF2B5EF4-FFF2-40B4-BE49-F238E27FC236}">
                <a16:creationId xmlns:a16="http://schemas.microsoft.com/office/drawing/2014/main" id="{E8CDBFB0-2104-7744-46C2-3D7AF4869865}"/>
              </a:ext>
            </a:extLst>
          </p:cNvPr>
          <p:cNvSpPr>
            <a:spLocks noGrp="1"/>
          </p:cNvSpPr>
          <p:nvPr>
            <p:ph type="body" sz="quarter" idx="34" hasCustomPrompt="1"/>
          </p:nvPr>
        </p:nvSpPr>
        <p:spPr>
          <a:xfrm>
            <a:off x="6646597" y="2068294"/>
            <a:ext cx="4747683" cy="645450"/>
          </a:xfrm>
          <a:prstGeom prst="rect">
            <a:avLst/>
          </a:prstGeom>
        </p:spPr>
        <p:txBody>
          <a:bodyPr lIns="0" tIns="0" rIns="0" bIns="0" anchor="ctr" anchorCtr="0"/>
          <a:lstStyle>
            <a:lvl1pPr marL="0" indent="0">
              <a:lnSpc>
                <a:spcPct val="110000"/>
              </a:lnSpc>
              <a:spcBef>
                <a:spcPts val="0"/>
              </a:spcBef>
              <a:buFontTx/>
              <a:buNone/>
              <a:defRPr sz="1199" b="1">
                <a:latin typeface="Arial" panose="020B0604020202020204" pitchFamily="34" charset="0"/>
                <a:cs typeface="Arial" panose="020B0604020202020204" pitchFamily="34" charset="0"/>
              </a:defRPr>
            </a:lvl1pPr>
          </a:lstStyle>
          <a:p>
            <a:pPr lvl="0"/>
            <a:r>
              <a:rPr lang="en-US" dirty="0"/>
              <a:t>Sample Agenda Item 2</a:t>
            </a:r>
          </a:p>
        </p:txBody>
      </p:sp>
      <p:sp>
        <p:nvSpPr>
          <p:cNvPr id="137" name="Text Placeholder 102">
            <a:extLst>
              <a:ext uri="{FF2B5EF4-FFF2-40B4-BE49-F238E27FC236}">
                <a16:creationId xmlns:a16="http://schemas.microsoft.com/office/drawing/2014/main" id="{13A1FAA2-92D2-5C98-0435-7D8B9D22B778}"/>
              </a:ext>
            </a:extLst>
          </p:cNvPr>
          <p:cNvSpPr>
            <a:spLocks noGrp="1"/>
          </p:cNvSpPr>
          <p:nvPr>
            <p:ph type="body" sz="quarter" idx="37" hasCustomPrompt="1"/>
          </p:nvPr>
        </p:nvSpPr>
        <p:spPr>
          <a:xfrm>
            <a:off x="6646597" y="2917237"/>
            <a:ext cx="4747683" cy="645450"/>
          </a:xfrm>
          <a:prstGeom prst="rect">
            <a:avLst/>
          </a:prstGeom>
        </p:spPr>
        <p:txBody>
          <a:bodyPr lIns="0" tIns="0" rIns="0" bIns="0" anchor="ctr" anchorCtr="0"/>
          <a:lstStyle>
            <a:lvl1pPr marL="0" indent="0">
              <a:lnSpc>
                <a:spcPct val="110000"/>
              </a:lnSpc>
              <a:spcBef>
                <a:spcPts val="0"/>
              </a:spcBef>
              <a:buFontTx/>
              <a:buNone/>
              <a:defRPr sz="1199" b="1">
                <a:latin typeface="Arial" panose="020B0604020202020204" pitchFamily="34" charset="0"/>
                <a:cs typeface="Arial" panose="020B0604020202020204" pitchFamily="34" charset="0"/>
              </a:defRPr>
            </a:lvl1pPr>
          </a:lstStyle>
          <a:p>
            <a:pPr lvl="0"/>
            <a:r>
              <a:rPr lang="en-US" dirty="0"/>
              <a:t>Sample Agenda Item 3</a:t>
            </a:r>
          </a:p>
        </p:txBody>
      </p:sp>
      <p:sp>
        <p:nvSpPr>
          <p:cNvPr id="141" name="Text Placeholder 102">
            <a:extLst>
              <a:ext uri="{FF2B5EF4-FFF2-40B4-BE49-F238E27FC236}">
                <a16:creationId xmlns:a16="http://schemas.microsoft.com/office/drawing/2014/main" id="{D095443B-DC62-644B-0441-B09A8F8FD1D0}"/>
              </a:ext>
            </a:extLst>
          </p:cNvPr>
          <p:cNvSpPr>
            <a:spLocks noGrp="1"/>
          </p:cNvSpPr>
          <p:nvPr>
            <p:ph type="body" sz="quarter" idx="40" hasCustomPrompt="1"/>
          </p:nvPr>
        </p:nvSpPr>
        <p:spPr>
          <a:xfrm>
            <a:off x="6646597" y="3766181"/>
            <a:ext cx="4747683" cy="645450"/>
          </a:xfrm>
          <a:prstGeom prst="rect">
            <a:avLst/>
          </a:prstGeom>
        </p:spPr>
        <p:txBody>
          <a:bodyPr lIns="0" tIns="0" rIns="0" bIns="0" anchor="ctr" anchorCtr="0"/>
          <a:lstStyle>
            <a:lvl1pPr marL="0" indent="0">
              <a:lnSpc>
                <a:spcPct val="110000"/>
              </a:lnSpc>
              <a:spcBef>
                <a:spcPts val="0"/>
              </a:spcBef>
              <a:buFontTx/>
              <a:buNone/>
              <a:defRPr sz="1199" b="1">
                <a:latin typeface="Arial" panose="020B0604020202020204" pitchFamily="34" charset="0"/>
                <a:cs typeface="Arial" panose="020B0604020202020204" pitchFamily="34" charset="0"/>
              </a:defRPr>
            </a:lvl1pPr>
          </a:lstStyle>
          <a:p>
            <a:pPr lvl="0"/>
            <a:r>
              <a:rPr lang="en-US" dirty="0"/>
              <a:t>Sample Agenda Item 4</a:t>
            </a:r>
          </a:p>
        </p:txBody>
      </p:sp>
      <p:sp>
        <p:nvSpPr>
          <p:cNvPr id="145" name="Text Placeholder 102">
            <a:extLst>
              <a:ext uri="{FF2B5EF4-FFF2-40B4-BE49-F238E27FC236}">
                <a16:creationId xmlns:a16="http://schemas.microsoft.com/office/drawing/2014/main" id="{8C48ACE7-3F14-FE9E-A706-40749AC74C9E}"/>
              </a:ext>
            </a:extLst>
          </p:cNvPr>
          <p:cNvSpPr>
            <a:spLocks noGrp="1"/>
          </p:cNvSpPr>
          <p:nvPr>
            <p:ph type="body" sz="quarter" idx="43" hasCustomPrompt="1"/>
          </p:nvPr>
        </p:nvSpPr>
        <p:spPr>
          <a:xfrm>
            <a:off x="6646597" y="4615124"/>
            <a:ext cx="4747683" cy="645450"/>
          </a:xfrm>
          <a:prstGeom prst="rect">
            <a:avLst/>
          </a:prstGeom>
        </p:spPr>
        <p:txBody>
          <a:bodyPr lIns="0" tIns="0" rIns="0" bIns="0" anchor="ctr" anchorCtr="0"/>
          <a:lstStyle>
            <a:lvl1pPr marL="0" indent="0">
              <a:lnSpc>
                <a:spcPct val="110000"/>
              </a:lnSpc>
              <a:spcBef>
                <a:spcPts val="0"/>
              </a:spcBef>
              <a:buFontTx/>
              <a:buNone/>
              <a:defRPr sz="1199" b="1">
                <a:latin typeface="Arial" panose="020B0604020202020204" pitchFamily="34" charset="0"/>
                <a:cs typeface="Arial" panose="020B0604020202020204" pitchFamily="34" charset="0"/>
              </a:defRPr>
            </a:lvl1pPr>
          </a:lstStyle>
          <a:p>
            <a:pPr lvl="0"/>
            <a:r>
              <a:rPr lang="en-US" dirty="0"/>
              <a:t>Sample Agenda Item 5</a:t>
            </a:r>
          </a:p>
        </p:txBody>
      </p:sp>
      <p:sp>
        <p:nvSpPr>
          <p:cNvPr id="149" name="Text Placeholder 102">
            <a:extLst>
              <a:ext uri="{FF2B5EF4-FFF2-40B4-BE49-F238E27FC236}">
                <a16:creationId xmlns:a16="http://schemas.microsoft.com/office/drawing/2014/main" id="{A121EC8B-FFC7-481F-AC20-2EFAC6679F45}"/>
              </a:ext>
            </a:extLst>
          </p:cNvPr>
          <p:cNvSpPr>
            <a:spLocks noGrp="1"/>
          </p:cNvSpPr>
          <p:nvPr>
            <p:ph type="body" sz="quarter" idx="46" hasCustomPrompt="1"/>
          </p:nvPr>
        </p:nvSpPr>
        <p:spPr>
          <a:xfrm>
            <a:off x="6646596" y="5464072"/>
            <a:ext cx="4747683" cy="645450"/>
          </a:xfrm>
          <a:prstGeom prst="rect">
            <a:avLst/>
          </a:prstGeom>
        </p:spPr>
        <p:txBody>
          <a:bodyPr lIns="0" tIns="0" rIns="0" bIns="0" anchor="ctr" anchorCtr="0"/>
          <a:lstStyle>
            <a:lvl1pPr marL="0" indent="0">
              <a:lnSpc>
                <a:spcPct val="110000"/>
              </a:lnSpc>
              <a:spcBef>
                <a:spcPts val="0"/>
              </a:spcBef>
              <a:buFontTx/>
              <a:buNone/>
              <a:defRPr sz="1199" b="1">
                <a:latin typeface="Arial" panose="020B0604020202020204" pitchFamily="34" charset="0"/>
                <a:cs typeface="Arial" panose="020B0604020202020204" pitchFamily="34" charset="0"/>
              </a:defRPr>
            </a:lvl1pPr>
          </a:lstStyle>
          <a:p>
            <a:pPr lvl="0"/>
            <a:r>
              <a:rPr lang="en-US" dirty="0"/>
              <a:t>Sample Agenda Item 6</a:t>
            </a:r>
          </a:p>
        </p:txBody>
      </p:sp>
      <p:sp>
        <p:nvSpPr>
          <p:cNvPr id="82" name="Picture Placeholder 81">
            <a:extLst>
              <a:ext uri="{FF2B5EF4-FFF2-40B4-BE49-F238E27FC236}">
                <a16:creationId xmlns:a16="http://schemas.microsoft.com/office/drawing/2014/main" id="{4DC16B7D-618B-A75A-58D8-084CC2030577}"/>
              </a:ext>
            </a:extLst>
          </p:cNvPr>
          <p:cNvSpPr>
            <a:spLocks noGrp="1"/>
          </p:cNvSpPr>
          <p:nvPr>
            <p:ph type="pic" sz="quarter" idx="60" hasCustomPrompt="1"/>
          </p:nvPr>
        </p:nvSpPr>
        <p:spPr>
          <a:xfrm>
            <a:off x="6646596" y="1950990"/>
            <a:ext cx="4305109" cy="31117"/>
          </a:xfrm>
          <a:custGeom>
            <a:avLst/>
            <a:gdLst>
              <a:gd name="connsiteX0" fmla="*/ 0 w 3228832"/>
              <a:gd name="connsiteY0" fmla="*/ 0 h 23359"/>
              <a:gd name="connsiteX1" fmla="*/ 3228832 w 3228832"/>
              <a:gd name="connsiteY1" fmla="*/ 0 h 23359"/>
              <a:gd name="connsiteX2" fmla="*/ 3228832 w 3228832"/>
              <a:gd name="connsiteY2" fmla="*/ 23359 h 23359"/>
              <a:gd name="connsiteX3" fmla="*/ 0 w 3228832"/>
              <a:gd name="connsiteY3" fmla="*/ 23359 h 23359"/>
            </a:gdLst>
            <a:ahLst/>
            <a:cxnLst>
              <a:cxn ang="0">
                <a:pos x="connsiteX0" y="connsiteY0"/>
              </a:cxn>
              <a:cxn ang="0">
                <a:pos x="connsiteX1" y="connsiteY1"/>
              </a:cxn>
              <a:cxn ang="0">
                <a:pos x="connsiteX2" y="connsiteY2"/>
              </a:cxn>
              <a:cxn ang="0">
                <a:pos x="connsiteX3" y="connsiteY3"/>
              </a:cxn>
            </a:cxnLst>
            <a:rect l="l" t="t" r="r" b="b"/>
            <a:pathLst>
              <a:path w="3228832" h="23359">
                <a:moveTo>
                  <a:pt x="0" y="0"/>
                </a:moveTo>
                <a:lnTo>
                  <a:pt x="3228832" y="0"/>
                </a:lnTo>
                <a:lnTo>
                  <a:pt x="3228832" y="23359"/>
                </a:lnTo>
                <a:lnTo>
                  <a:pt x="0" y="23359"/>
                </a:lnTo>
                <a:close/>
              </a:path>
            </a:pathLst>
          </a:custGeom>
          <a:gradFill>
            <a:gsLst>
              <a:gs pos="0">
                <a:schemeClr val="tx2"/>
              </a:gs>
              <a:gs pos="100000">
                <a:schemeClr val="accent2"/>
              </a:gs>
            </a:gsLst>
            <a:lin ang="0" scaled="0"/>
          </a:gradFill>
          <a:ln>
            <a:noFill/>
          </a:ln>
        </p:spPr>
        <p:txBody>
          <a:bodyPr wrap="square">
            <a:noAutofit/>
          </a:bodyPr>
          <a:lstStyle>
            <a:lvl1pPr marL="0" indent="0" algn="ctr">
              <a:buNone/>
              <a:defRPr sz="266"/>
            </a:lvl1pPr>
          </a:lstStyle>
          <a:p>
            <a:r>
              <a:rPr lang="en-US" dirty="0"/>
              <a:t>    </a:t>
            </a:r>
          </a:p>
        </p:txBody>
      </p:sp>
      <p:sp>
        <p:nvSpPr>
          <p:cNvPr id="83" name="Picture Placeholder 82">
            <a:extLst>
              <a:ext uri="{FF2B5EF4-FFF2-40B4-BE49-F238E27FC236}">
                <a16:creationId xmlns:a16="http://schemas.microsoft.com/office/drawing/2014/main" id="{09DF262F-97DB-48DF-BE50-51D1530207CC}"/>
              </a:ext>
            </a:extLst>
          </p:cNvPr>
          <p:cNvSpPr>
            <a:spLocks noGrp="1"/>
          </p:cNvSpPr>
          <p:nvPr>
            <p:ph type="pic" sz="quarter" idx="61" hasCustomPrompt="1"/>
          </p:nvPr>
        </p:nvSpPr>
        <p:spPr>
          <a:xfrm>
            <a:off x="6646596" y="2799933"/>
            <a:ext cx="4305109" cy="31117"/>
          </a:xfrm>
          <a:custGeom>
            <a:avLst/>
            <a:gdLst>
              <a:gd name="connsiteX0" fmla="*/ 0 w 3228832"/>
              <a:gd name="connsiteY0" fmla="*/ 0 h 23359"/>
              <a:gd name="connsiteX1" fmla="*/ 3228832 w 3228832"/>
              <a:gd name="connsiteY1" fmla="*/ 0 h 23359"/>
              <a:gd name="connsiteX2" fmla="*/ 3228832 w 3228832"/>
              <a:gd name="connsiteY2" fmla="*/ 23359 h 23359"/>
              <a:gd name="connsiteX3" fmla="*/ 0 w 3228832"/>
              <a:gd name="connsiteY3" fmla="*/ 23359 h 23359"/>
            </a:gdLst>
            <a:ahLst/>
            <a:cxnLst>
              <a:cxn ang="0">
                <a:pos x="connsiteX0" y="connsiteY0"/>
              </a:cxn>
              <a:cxn ang="0">
                <a:pos x="connsiteX1" y="connsiteY1"/>
              </a:cxn>
              <a:cxn ang="0">
                <a:pos x="connsiteX2" y="connsiteY2"/>
              </a:cxn>
              <a:cxn ang="0">
                <a:pos x="connsiteX3" y="connsiteY3"/>
              </a:cxn>
            </a:cxnLst>
            <a:rect l="l" t="t" r="r" b="b"/>
            <a:pathLst>
              <a:path w="3228832" h="23359">
                <a:moveTo>
                  <a:pt x="0" y="0"/>
                </a:moveTo>
                <a:lnTo>
                  <a:pt x="3228832" y="0"/>
                </a:lnTo>
                <a:lnTo>
                  <a:pt x="3228832" y="23359"/>
                </a:lnTo>
                <a:lnTo>
                  <a:pt x="0" y="23359"/>
                </a:lnTo>
                <a:close/>
              </a:path>
            </a:pathLst>
          </a:custGeom>
          <a:gradFill>
            <a:gsLst>
              <a:gs pos="0">
                <a:schemeClr val="tx2"/>
              </a:gs>
              <a:gs pos="100000">
                <a:schemeClr val="accent2"/>
              </a:gs>
            </a:gsLst>
            <a:lin ang="0" scaled="0"/>
          </a:gradFill>
          <a:ln>
            <a:noFill/>
          </a:ln>
        </p:spPr>
        <p:txBody>
          <a:bodyPr wrap="square">
            <a:noAutofit/>
          </a:bodyPr>
          <a:lstStyle>
            <a:lvl1pPr marL="0" indent="0" algn="ctr">
              <a:buNone/>
              <a:defRPr sz="266"/>
            </a:lvl1pPr>
          </a:lstStyle>
          <a:p>
            <a:r>
              <a:rPr lang="en-US" dirty="0"/>
              <a:t>    </a:t>
            </a:r>
          </a:p>
        </p:txBody>
      </p:sp>
      <p:sp>
        <p:nvSpPr>
          <p:cNvPr id="84" name="Picture Placeholder 83">
            <a:extLst>
              <a:ext uri="{FF2B5EF4-FFF2-40B4-BE49-F238E27FC236}">
                <a16:creationId xmlns:a16="http://schemas.microsoft.com/office/drawing/2014/main" id="{48547E87-2CC1-2C0E-DD1B-E30700AD3C3E}"/>
              </a:ext>
            </a:extLst>
          </p:cNvPr>
          <p:cNvSpPr>
            <a:spLocks noGrp="1"/>
          </p:cNvSpPr>
          <p:nvPr>
            <p:ph type="pic" sz="quarter" idx="62" hasCustomPrompt="1"/>
          </p:nvPr>
        </p:nvSpPr>
        <p:spPr>
          <a:xfrm>
            <a:off x="6646596" y="3648876"/>
            <a:ext cx="4305109" cy="31117"/>
          </a:xfrm>
          <a:custGeom>
            <a:avLst/>
            <a:gdLst>
              <a:gd name="connsiteX0" fmla="*/ 0 w 3228832"/>
              <a:gd name="connsiteY0" fmla="*/ 0 h 23359"/>
              <a:gd name="connsiteX1" fmla="*/ 3228832 w 3228832"/>
              <a:gd name="connsiteY1" fmla="*/ 0 h 23359"/>
              <a:gd name="connsiteX2" fmla="*/ 3228832 w 3228832"/>
              <a:gd name="connsiteY2" fmla="*/ 23359 h 23359"/>
              <a:gd name="connsiteX3" fmla="*/ 0 w 3228832"/>
              <a:gd name="connsiteY3" fmla="*/ 23359 h 23359"/>
            </a:gdLst>
            <a:ahLst/>
            <a:cxnLst>
              <a:cxn ang="0">
                <a:pos x="connsiteX0" y="connsiteY0"/>
              </a:cxn>
              <a:cxn ang="0">
                <a:pos x="connsiteX1" y="connsiteY1"/>
              </a:cxn>
              <a:cxn ang="0">
                <a:pos x="connsiteX2" y="connsiteY2"/>
              </a:cxn>
              <a:cxn ang="0">
                <a:pos x="connsiteX3" y="connsiteY3"/>
              </a:cxn>
            </a:cxnLst>
            <a:rect l="l" t="t" r="r" b="b"/>
            <a:pathLst>
              <a:path w="3228832" h="23359">
                <a:moveTo>
                  <a:pt x="0" y="0"/>
                </a:moveTo>
                <a:lnTo>
                  <a:pt x="3228832" y="0"/>
                </a:lnTo>
                <a:lnTo>
                  <a:pt x="3228832" y="23359"/>
                </a:lnTo>
                <a:lnTo>
                  <a:pt x="0" y="23359"/>
                </a:lnTo>
                <a:close/>
              </a:path>
            </a:pathLst>
          </a:custGeom>
          <a:gradFill>
            <a:gsLst>
              <a:gs pos="0">
                <a:schemeClr val="tx2"/>
              </a:gs>
              <a:gs pos="100000">
                <a:schemeClr val="accent2"/>
              </a:gs>
            </a:gsLst>
            <a:lin ang="0" scaled="0"/>
          </a:gradFill>
          <a:ln>
            <a:noFill/>
          </a:ln>
        </p:spPr>
        <p:txBody>
          <a:bodyPr wrap="square">
            <a:noAutofit/>
          </a:bodyPr>
          <a:lstStyle>
            <a:lvl1pPr marL="0" indent="0" algn="ctr">
              <a:buNone/>
              <a:defRPr sz="266"/>
            </a:lvl1pPr>
          </a:lstStyle>
          <a:p>
            <a:r>
              <a:rPr lang="en-US" dirty="0"/>
              <a:t>    </a:t>
            </a:r>
          </a:p>
        </p:txBody>
      </p:sp>
      <p:sp>
        <p:nvSpPr>
          <p:cNvPr id="85" name="Picture Placeholder 84">
            <a:extLst>
              <a:ext uri="{FF2B5EF4-FFF2-40B4-BE49-F238E27FC236}">
                <a16:creationId xmlns:a16="http://schemas.microsoft.com/office/drawing/2014/main" id="{13E346A3-9D85-35B6-8096-B3135A3B79E5}"/>
              </a:ext>
            </a:extLst>
          </p:cNvPr>
          <p:cNvSpPr>
            <a:spLocks noGrp="1"/>
          </p:cNvSpPr>
          <p:nvPr>
            <p:ph type="pic" sz="quarter" idx="63" hasCustomPrompt="1"/>
          </p:nvPr>
        </p:nvSpPr>
        <p:spPr>
          <a:xfrm>
            <a:off x="6646596" y="4497819"/>
            <a:ext cx="4305109" cy="31117"/>
          </a:xfrm>
          <a:custGeom>
            <a:avLst/>
            <a:gdLst>
              <a:gd name="connsiteX0" fmla="*/ 0 w 3228832"/>
              <a:gd name="connsiteY0" fmla="*/ 0 h 23359"/>
              <a:gd name="connsiteX1" fmla="*/ 3228832 w 3228832"/>
              <a:gd name="connsiteY1" fmla="*/ 0 h 23359"/>
              <a:gd name="connsiteX2" fmla="*/ 3228832 w 3228832"/>
              <a:gd name="connsiteY2" fmla="*/ 23359 h 23359"/>
              <a:gd name="connsiteX3" fmla="*/ 0 w 3228832"/>
              <a:gd name="connsiteY3" fmla="*/ 23359 h 23359"/>
            </a:gdLst>
            <a:ahLst/>
            <a:cxnLst>
              <a:cxn ang="0">
                <a:pos x="connsiteX0" y="connsiteY0"/>
              </a:cxn>
              <a:cxn ang="0">
                <a:pos x="connsiteX1" y="connsiteY1"/>
              </a:cxn>
              <a:cxn ang="0">
                <a:pos x="connsiteX2" y="connsiteY2"/>
              </a:cxn>
              <a:cxn ang="0">
                <a:pos x="connsiteX3" y="connsiteY3"/>
              </a:cxn>
            </a:cxnLst>
            <a:rect l="l" t="t" r="r" b="b"/>
            <a:pathLst>
              <a:path w="3228832" h="23359">
                <a:moveTo>
                  <a:pt x="0" y="0"/>
                </a:moveTo>
                <a:lnTo>
                  <a:pt x="3228832" y="0"/>
                </a:lnTo>
                <a:lnTo>
                  <a:pt x="3228832" y="23359"/>
                </a:lnTo>
                <a:lnTo>
                  <a:pt x="0" y="23359"/>
                </a:lnTo>
                <a:close/>
              </a:path>
            </a:pathLst>
          </a:custGeom>
          <a:gradFill>
            <a:gsLst>
              <a:gs pos="0">
                <a:schemeClr val="tx2"/>
              </a:gs>
              <a:gs pos="100000">
                <a:schemeClr val="accent2"/>
              </a:gs>
            </a:gsLst>
            <a:lin ang="0" scaled="0"/>
          </a:gradFill>
          <a:ln>
            <a:noFill/>
          </a:ln>
        </p:spPr>
        <p:txBody>
          <a:bodyPr wrap="square">
            <a:noAutofit/>
          </a:bodyPr>
          <a:lstStyle>
            <a:lvl1pPr marL="0" indent="0" algn="ctr">
              <a:buNone/>
              <a:defRPr sz="266"/>
            </a:lvl1pPr>
          </a:lstStyle>
          <a:p>
            <a:r>
              <a:rPr lang="en-US" dirty="0"/>
              <a:t>    </a:t>
            </a:r>
          </a:p>
        </p:txBody>
      </p:sp>
      <p:sp>
        <p:nvSpPr>
          <p:cNvPr id="86" name="Picture Placeholder 85">
            <a:extLst>
              <a:ext uri="{FF2B5EF4-FFF2-40B4-BE49-F238E27FC236}">
                <a16:creationId xmlns:a16="http://schemas.microsoft.com/office/drawing/2014/main" id="{4F37D889-1B29-3ADA-3BF8-2158EA32C339}"/>
              </a:ext>
            </a:extLst>
          </p:cNvPr>
          <p:cNvSpPr>
            <a:spLocks noGrp="1"/>
          </p:cNvSpPr>
          <p:nvPr>
            <p:ph type="pic" sz="quarter" idx="64" hasCustomPrompt="1"/>
          </p:nvPr>
        </p:nvSpPr>
        <p:spPr>
          <a:xfrm>
            <a:off x="6646596" y="5346763"/>
            <a:ext cx="4305109" cy="31117"/>
          </a:xfrm>
          <a:custGeom>
            <a:avLst/>
            <a:gdLst>
              <a:gd name="connsiteX0" fmla="*/ 0 w 3228832"/>
              <a:gd name="connsiteY0" fmla="*/ 0 h 23359"/>
              <a:gd name="connsiteX1" fmla="*/ 3228832 w 3228832"/>
              <a:gd name="connsiteY1" fmla="*/ 0 h 23359"/>
              <a:gd name="connsiteX2" fmla="*/ 3228832 w 3228832"/>
              <a:gd name="connsiteY2" fmla="*/ 23359 h 23359"/>
              <a:gd name="connsiteX3" fmla="*/ 0 w 3228832"/>
              <a:gd name="connsiteY3" fmla="*/ 23359 h 23359"/>
            </a:gdLst>
            <a:ahLst/>
            <a:cxnLst>
              <a:cxn ang="0">
                <a:pos x="connsiteX0" y="connsiteY0"/>
              </a:cxn>
              <a:cxn ang="0">
                <a:pos x="connsiteX1" y="connsiteY1"/>
              </a:cxn>
              <a:cxn ang="0">
                <a:pos x="connsiteX2" y="connsiteY2"/>
              </a:cxn>
              <a:cxn ang="0">
                <a:pos x="connsiteX3" y="connsiteY3"/>
              </a:cxn>
            </a:cxnLst>
            <a:rect l="l" t="t" r="r" b="b"/>
            <a:pathLst>
              <a:path w="3228832" h="23359">
                <a:moveTo>
                  <a:pt x="0" y="0"/>
                </a:moveTo>
                <a:lnTo>
                  <a:pt x="3228832" y="0"/>
                </a:lnTo>
                <a:lnTo>
                  <a:pt x="3228832" y="23359"/>
                </a:lnTo>
                <a:lnTo>
                  <a:pt x="0" y="23359"/>
                </a:lnTo>
                <a:close/>
              </a:path>
            </a:pathLst>
          </a:custGeom>
          <a:gradFill>
            <a:gsLst>
              <a:gs pos="0">
                <a:schemeClr val="tx2"/>
              </a:gs>
              <a:gs pos="100000">
                <a:schemeClr val="accent2"/>
              </a:gs>
            </a:gsLst>
            <a:lin ang="0" scaled="0"/>
          </a:gradFill>
          <a:ln>
            <a:noFill/>
          </a:ln>
        </p:spPr>
        <p:txBody>
          <a:bodyPr wrap="square">
            <a:noAutofit/>
          </a:bodyPr>
          <a:lstStyle>
            <a:lvl1pPr marL="0" indent="0" algn="ctr">
              <a:buNone/>
              <a:defRPr sz="266"/>
            </a:lvl1pPr>
          </a:lstStyle>
          <a:p>
            <a:r>
              <a:rPr lang="en-US" dirty="0"/>
              <a:t>    </a:t>
            </a:r>
          </a:p>
        </p:txBody>
      </p:sp>
      <p:sp>
        <p:nvSpPr>
          <p:cNvPr id="2" name="Text Placeholder 122">
            <a:extLst>
              <a:ext uri="{FF2B5EF4-FFF2-40B4-BE49-F238E27FC236}">
                <a16:creationId xmlns:a16="http://schemas.microsoft.com/office/drawing/2014/main" id="{18304047-01CB-B8CA-6735-794AE8199093}"/>
              </a:ext>
            </a:extLst>
          </p:cNvPr>
          <p:cNvSpPr>
            <a:spLocks noGrp="1"/>
          </p:cNvSpPr>
          <p:nvPr>
            <p:ph type="body" sz="quarter" idx="65" hasCustomPrompt="1"/>
          </p:nvPr>
        </p:nvSpPr>
        <p:spPr>
          <a:xfrm>
            <a:off x="5880124" y="1310258"/>
            <a:ext cx="465667" cy="463639"/>
          </a:xfrm>
          <a:prstGeom prst="roundRect">
            <a:avLst>
              <a:gd name="adj" fmla="val 10557"/>
            </a:avLst>
          </a:prstGeom>
          <a:gradFill>
            <a:gsLst>
              <a:gs pos="0">
                <a:schemeClr val="accent2"/>
              </a:gs>
              <a:gs pos="100000">
                <a:schemeClr val="tx2"/>
              </a:gs>
            </a:gsLst>
            <a:lin ang="7800000" scaled="0"/>
          </a:gradFill>
          <a:ln w="15875">
            <a:gradFill>
              <a:gsLst>
                <a:gs pos="34000">
                  <a:schemeClr val="accent2">
                    <a:lumMod val="40000"/>
                    <a:lumOff val="60000"/>
                  </a:schemeClr>
                </a:gs>
                <a:gs pos="100000">
                  <a:schemeClr val="tx2">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FontTx/>
              <a:buNone/>
              <a:defRPr lang="en-US" sz="2131" b="1" i="0" dirty="0">
                <a:solidFill>
                  <a:schemeClr val="bg1"/>
                </a:solidFill>
                <a:latin typeface="Arial" panose="020B0604020202020204" pitchFamily="34" charset="0"/>
              </a:defRPr>
            </a:lvl1pPr>
          </a:lstStyle>
          <a:p>
            <a:pPr marL="0" lvl="0" algn="ctr" defTabSz="1218072"/>
            <a:r>
              <a:rPr lang="en-US" dirty="0"/>
              <a:t>1</a:t>
            </a:r>
          </a:p>
        </p:txBody>
      </p:sp>
      <p:sp>
        <p:nvSpPr>
          <p:cNvPr id="3" name="Text Placeholder 122">
            <a:extLst>
              <a:ext uri="{FF2B5EF4-FFF2-40B4-BE49-F238E27FC236}">
                <a16:creationId xmlns:a16="http://schemas.microsoft.com/office/drawing/2014/main" id="{48FEB12C-FE5F-5636-38A7-225CFBB10EDF}"/>
              </a:ext>
            </a:extLst>
          </p:cNvPr>
          <p:cNvSpPr>
            <a:spLocks noGrp="1"/>
          </p:cNvSpPr>
          <p:nvPr>
            <p:ph type="body" sz="quarter" idx="66" hasCustomPrompt="1"/>
          </p:nvPr>
        </p:nvSpPr>
        <p:spPr>
          <a:xfrm>
            <a:off x="5880124" y="2150578"/>
            <a:ext cx="465667" cy="463639"/>
          </a:xfrm>
          <a:prstGeom prst="roundRect">
            <a:avLst>
              <a:gd name="adj" fmla="val 10557"/>
            </a:avLst>
          </a:prstGeom>
          <a:gradFill>
            <a:gsLst>
              <a:gs pos="0">
                <a:schemeClr val="accent2"/>
              </a:gs>
              <a:gs pos="100000">
                <a:schemeClr val="tx2"/>
              </a:gs>
            </a:gsLst>
            <a:lin ang="7800000" scaled="0"/>
          </a:gradFill>
          <a:ln w="15875">
            <a:gradFill>
              <a:gsLst>
                <a:gs pos="34000">
                  <a:schemeClr val="accent2">
                    <a:lumMod val="40000"/>
                    <a:lumOff val="60000"/>
                  </a:schemeClr>
                </a:gs>
                <a:gs pos="100000">
                  <a:schemeClr val="tx2">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FontTx/>
              <a:buNone/>
              <a:defRPr lang="en-US" sz="2131" b="1" i="0" dirty="0">
                <a:solidFill>
                  <a:schemeClr val="bg1"/>
                </a:solidFill>
                <a:latin typeface="Arial" panose="020B0604020202020204" pitchFamily="34" charset="0"/>
              </a:defRPr>
            </a:lvl1pPr>
          </a:lstStyle>
          <a:p>
            <a:pPr marL="0" lvl="0" algn="ctr" defTabSz="1218072"/>
            <a:r>
              <a:rPr lang="en-US" dirty="0"/>
              <a:t>2</a:t>
            </a:r>
          </a:p>
        </p:txBody>
      </p:sp>
      <p:sp>
        <p:nvSpPr>
          <p:cNvPr id="4" name="Text Placeholder 122">
            <a:extLst>
              <a:ext uri="{FF2B5EF4-FFF2-40B4-BE49-F238E27FC236}">
                <a16:creationId xmlns:a16="http://schemas.microsoft.com/office/drawing/2014/main" id="{DCD2AC9A-88FD-F039-A234-FAC8EC5FCFE8}"/>
              </a:ext>
            </a:extLst>
          </p:cNvPr>
          <p:cNvSpPr>
            <a:spLocks noGrp="1"/>
          </p:cNvSpPr>
          <p:nvPr>
            <p:ph type="body" sz="quarter" idx="67" hasCustomPrompt="1"/>
          </p:nvPr>
        </p:nvSpPr>
        <p:spPr>
          <a:xfrm>
            <a:off x="5880124" y="3012131"/>
            <a:ext cx="465667" cy="463639"/>
          </a:xfrm>
          <a:prstGeom prst="roundRect">
            <a:avLst>
              <a:gd name="adj" fmla="val 10557"/>
            </a:avLst>
          </a:prstGeom>
          <a:gradFill>
            <a:gsLst>
              <a:gs pos="0">
                <a:schemeClr val="accent2"/>
              </a:gs>
              <a:gs pos="100000">
                <a:schemeClr val="tx2"/>
              </a:gs>
            </a:gsLst>
            <a:lin ang="7800000" scaled="0"/>
          </a:gradFill>
          <a:ln w="15875">
            <a:gradFill>
              <a:gsLst>
                <a:gs pos="34000">
                  <a:schemeClr val="accent2">
                    <a:lumMod val="40000"/>
                    <a:lumOff val="60000"/>
                  </a:schemeClr>
                </a:gs>
                <a:gs pos="100000">
                  <a:schemeClr val="tx2">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FontTx/>
              <a:buNone/>
              <a:defRPr lang="en-US" sz="2131" b="1" i="0" dirty="0">
                <a:solidFill>
                  <a:schemeClr val="bg1"/>
                </a:solidFill>
                <a:latin typeface="Arial" panose="020B0604020202020204" pitchFamily="34" charset="0"/>
              </a:defRPr>
            </a:lvl1pPr>
          </a:lstStyle>
          <a:p>
            <a:pPr marL="0" lvl="0" algn="ctr" defTabSz="1218072"/>
            <a:r>
              <a:rPr lang="en-US" dirty="0"/>
              <a:t>3</a:t>
            </a:r>
          </a:p>
        </p:txBody>
      </p:sp>
      <p:sp>
        <p:nvSpPr>
          <p:cNvPr id="7" name="Text Placeholder 122">
            <a:extLst>
              <a:ext uri="{FF2B5EF4-FFF2-40B4-BE49-F238E27FC236}">
                <a16:creationId xmlns:a16="http://schemas.microsoft.com/office/drawing/2014/main" id="{CDD00821-7F46-535D-8C11-784E66A91E53}"/>
              </a:ext>
            </a:extLst>
          </p:cNvPr>
          <p:cNvSpPr>
            <a:spLocks noGrp="1"/>
          </p:cNvSpPr>
          <p:nvPr>
            <p:ph type="body" sz="quarter" idx="68" hasCustomPrompt="1"/>
          </p:nvPr>
        </p:nvSpPr>
        <p:spPr>
          <a:xfrm>
            <a:off x="5880124" y="3857087"/>
            <a:ext cx="465667" cy="463639"/>
          </a:xfrm>
          <a:prstGeom prst="roundRect">
            <a:avLst>
              <a:gd name="adj" fmla="val 10557"/>
            </a:avLst>
          </a:prstGeom>
          <a:gradFill>
            <a:gsLst>
              <a:gs pos="0">
                <a:schemeClr val="accent2"/>
              </a:gs>
              <a:gs pos="100000">
                <a:schemeClr val="tx2"/>
              </a:gs>
            </a:gsLst>
            <a:lin ang="7800000" scaled="0"/>
          </a:gradFill>
          <a:ln w="15875">
            <a:gradFill>
              <a:gsLst>
                <a:gs pos="34000">
                  <a:schemeClr val="accent2">
                    <a:lumMod val="40000"/>
                    <a:lumOff val="60000"/>
                  </a:schemeClr>
                </a:gs>
                <a:gs pos="100000">
                  <a:schemeClr val="tx2">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FontTx/>
              <a:buNone/>
              <a:defRPr lang="en-US" sz="2131" b="1" i="0" dirty="0">
                <a:solidFill>
                  <a:schemeClr val="bg1"/>
                </a:solidFill>
                <a:latin typeface="Arial" panose="020B0604020202020204" pitchFamily="34" charset="0"/>
              </a:defRPr>
            </a:lvl1pPr>
          </a:lstStyle>
          <a:p>
            <a:pPr marL="0" lvl="0" algn="ctr" defTabSz="1218072"/>
            <a:r>
              <a:rPr lang="en-US" dirty="0"/>
              <a:t>4</a:t>
            </a:r>
          </a:p>
        </p:txBody>
      </p:sp>
      <p:sp>
        <p:nvSpPr>
          <p:cNvPr id="8" name="Text Placeholder 122">
            <a:extLst>
              <a:ext uri="{FF2B5EF4-FFF2-40B4-BE49-F238E27FC236}">
                <a16:creationId xmlns:a16="http://schemas.microsoft.com/office/drawing/2014/main" id="{DF8A10B2-B59E-69E3-B0BD-4C4BD50144B9}"/>
              </a:ext>
            </a:extLst>
          </p:cNvPr>
          <p:cNvSpPr>
            <a:spLocks noGrp="1"/>
          </p:cNvSpPr>
          <p:nvPr>
            <p:ph type="body" sz="quarter" idx="69" hasCustomPrompt="1"/>
          </p:nvPr>
        </p:nvSpPr>
        <p:spPr>
          <a:xfrm>
            <a:off x="5880124" y="4706031"/>
            <a:ext cx="465667" cy="463639"/>
          </a:xfrm>
          <a:prstGeom prst="roundRect">
            <a:avLst>
              <a:gd name="adj" fmla="val 10557"/>
            </a:avLst>
          </a:prstGeom>
          <a:gradFill>
            <a:gsLst>
              <a:gs pos="0">
                <a:schemeClr val="accent2"/>
              </a:gs>
              <a:gs pos="100000">
                <a:schemeClr val="tx2"/>
              </a:gs>
            </a:gsLst>
            <a:lin ang="7800000" scaled="0"/>
          </a:gradFill>
          <a:ln w="15875">
            <a:gradFill>
              <a:gsLst>
                <a:gs pos="34000">
                  <a:schemeClr val="accent2">
                    <a:lumMod val="40000"/>
                    <a:lumOff val="60000"/>
                  </a:schemeClr>
                </a:gs>
                <a:gs pos="100000">
                  <a:schemeClr val="tx2">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FontTx/>
              <a:buNone/>
              <a:defRPr lang="en-US" sz="2131" b="1" i="0" dirty="0">
                <a:solidFill>
                  <a:schemeClr val="bg1"/>
                </a:solidFill>
                <a:latin typeface="Arial" panose="020B0604020202020204" pitchFamily="34" charset="0"/>
              </a:defRPr>
            </a:lvl1pPr>
          </a:lstStyle>
          <a:p>
            <a:pPr marL="0" lvl="0" algn="ctr" defTabSz="1218072"/>
            <a:r>
              <a:rPr lang="en-US" dirty="0"/>
              <a:t>5</a:t>
            </a:r>
          </a:p>
        </p:txBody>
      </p:sp>
      <p:sp>
        <p:nvSpPr>
          <p:cNvPr id="9" name="Text Placeholder 122">
            <a:extLst>
              <a:ext uri="{FF2B5EF4-FFF2-40B4-BE49-F238E27FC236}">
                <a16:creationId xmlns:a16="http://schemas.microsoft.com/office/drawing/2014/main" id="{4D75131E-2306-3F40-7275-A80FC2DE1CFD}"/>
              </a:ext>
            </a:extLst>
          </p:cNvPr>
          <p:cNvSpPr>
            <a:spLocks noGrp="1"/>
          </p:cNvSpPr>
          <p:nvPr>
            <p:ph type="body" sz="quarter" idx="70" hasCustomPrompt="1"/>
          </p:nvPr>
        </p:nvSpPr>
        <p:spPr>
          <a:xfrm>
            <a:off x="5880124" y="5554979"/>
            <a:ext cx="465667" cy="463639"/>
          </a:xfrm>
          <a:prstGeom prst="roundRect">
            <a:avLst>
              <a:gd name="adj" fmla="val 10557"/>
            </a:avLst>
          </a:prstGeom>
          <a:gradFill>
            <a:gsLst>
              <a:gs pos="0">
                <a:schemeClr val="accent2"/>
              </a:gs>
              <a:gs pos="100000">
                <a:schemeClr val="tx2"/>
              </a:gs>
            </a:gsLst>
            <a:lin ang="7800000" scaled="0"/>
          </a:gradFill>
          <a:ln w="15875">
            <a:gradFill>
              <a:gsLst>
                <a:gs pos="34000">
                  <a:schemeClr val="accent2">
                    <a:lumMod val="40000"/>
                    <a:lumOff val="60000"/>
                  </a:schemeClr>
                </a:gs>
                <a:gs pos="100000">
                  <a:schemeClr val="tx2">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FontTx/>
              <a:buNone/>
              <a:defRPr lang="en-US" sz="2131" b="1" i="0" dirty="0">
                <a:solidFill>
                  <a:schemeClr val="bg1"/>
                </a:solidFill>
                <a:latin typeface="Arial" panose="020B0604020202020204" pitchFamily="34" charset="0"/>
              </a:defRPr>
            </a:lvl1pPr>
          </a:lstStyle>
          <a:p>
            <a:pPr marL="0" lvl="0" algn="ctr" defTabSz="1218072"/>
            <a:r>
              <a:rPr lang="en-US" dirty="0"/>
              <a:t>6</a:t>
            </a:r>
          </a:p>
        </p:txBody>
      </p:sp>
      <p:grpSp>
        <p:nvGrpSpPr>
          <p:cNvPr id="17" name="Group 16">
            <a:extLst>
              <a:ext uri="{FF2B5EF4-FFF2-40B4-BE49-F238E27FC236}">
                <a16:creationId xmlns:a16="http://schemas.microsoft.com/office/drawing/2014/main" id="{3FC15611-95CC-863F-BA74-E601E9E356BF}"/>
              </a:ext>
            </a:extLst>
          </p:cNvPr>
          <p:cNvGrpSpPr/>
          <p:nvPr userDrawn="1"/>
        </p:nvGrpSpPr>
        <p:grpSpPr>
          <a:xfrm rot="5400000">
            <a:off x="1609945" y="815648"/>
            <a:ext cx="426097" cy="426567"/>
            <a:chOff x="1207310" y="612450"/>
            <a:chExt cx="319869" cy="319925"/>
          </a:xfrm>
        </p:grpSpPr>
        <p:sp>
          <p:nvSpPr>
            <p:cNvPr id="77" name="Rounded Rectangle 76">
              <a:extLst>
                <a:ext uri="{FF2B5EF4-FFF2-40B4-BE49-F238E27FC236}">
                  <a16:creationId xmlns:a16="http://schemas.microsoft.com/office/drawing/2014/main" id="{A6CEBB1B-95A0-F3FD-2853-24CC39635983}"/>
                </a:ext>
              </a:extLst>
            </p:cNvPr>
            <p:cNvSpPr>
              <a:spLocks noChangeAspect="1"/>
            </p:cNvSpPr>
            <p:nvPr/>
          </p:nvSpPr>
          <p:spPr>
            <a:xfrm rot="16200000">
              <a:off x="1211786" y="611576"/>
              <a:ext cx="314520" cy="316267"/>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78" name="Rounded Rectangle 77">
              <a:extLst>
                <a:ext uri="{FF2B5EF4-FFF2-40B4-BE49-F238E27FC236}">
                  <a16:creationId xmlns:a16="http://schemas.microsoft.com/office/drawing/2014/main" id="{1100918E-2A32-0CAE-EEAB-93B161AE5F0F}"/>
                </a:ext>
              </a:extLst>
            </p:cNvPr>
            <p:cNvSpPr>
              <a:spLocks noChangeAspect="1"/>
            </p:cNvSpPr>
            <p:nvPr/>
          </p:nvSpPr>
          <p:spPr>
            <a:xfrm rot="16200000">
              <a:off x="1244038" y="644007"/>
              <a:ext cx="250016" cy="251405"/>
            </a:xfrm>
            <a:prstGeom prst="roundRect">
              <a:avLst>
                <a:gd name="adj" fmla="val 7269"/>
              </a:avLst>
            </a:prstGeom>
            <a:gradFill>
              <a:gsLst>
                <a:gs pos="0">
                  <a:schemeClr val="accent6">
                    <a:lumMod val="40000"/>
                    <a:lumOff val="60000"/>
                  </a:schemeClr>
                </a:gs>
                <a:gs pos="100000">
                  <a:schemeClr val="accent2">
                    <a:lumMod val="75000"/>
                  </a:schemeClr>
                </a:gs>
              </a:gsLst>
              <a:lin ang="5400000" scaled="0"/>
            </a:gradFill>
            <a:ln w="3175">
              <a:solidFill>
                <a:schemeClr val="bg1">
                  <a:alpha val="49862"/>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80" name="Rounded Rectangle 79">
              <a:extLst>
                <a:ext uri="{FF2B5EF4-FFF2-40B4-BE49-F238E27FC236}">
                  <a16:creationId xmlns:a16="http://schemas.microsoft.com/office/drawing/2014/main" id="{300D63D4-249C-95E6-AC55-E5384A10D6D2}"/>
                </a:ext>
              </a:extLst>
            </p:cNvPr>
            <p:cNvSpPr>
              <a:spLocks noChangeAspect="1"/>
            </p:cNvSpPr>
            <p:nvPr/>
          </p:nvSpPr>
          <p:spPr>
            <a:xfrm rot="16200000">
              <a:off x="1211786" y="611576"/>
              <a:ext cx="314520" cy="316267"/>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81" name="Picture 80">
              <a:extLst>
                <a:ext uri="{FF2B5EF4-FFF2-40B4-BE49-F238E27FC236}">
                  <a16:creationId xmlns:a16="http://schemas.microsoft.com/office/drawing/2014/main" id="{0DFAD5D0-9CBA-9B22-72BE-2825B4BD76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125073" y="747251"/>
              <a:ext cx="174351" cy="9877"/>
            </a:xfrm>
            <a:prstGeom prst="rect">
              <a:avLst/>
            </a:prstGeom>
          </p:spPr>
        </p:pic>
        <p:pic>
          <p:nvPicPr>
            <p:cNvPr id="87" name="Picture 86">
              <a:extLst>
                <a:ext uri="{FF2B5EF4-FFF2-40B4-BE49-F238E27FC236}">
                  <a16:creationId xmlns:a16="http://schemas.microsoft.com/office/drawing/2014/main" id="{D6C7D6DE-63A9-8F88-2805-7A0E134B7C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1248" y="923105"/>
              <a:ext cx="163640" cy="9270"/>
            </a:xfrm>
            <a:prstGeom prst="rect">
              <a:avLst/>
            </a:prstGeom>
          </p:spPr>
        </p:pic>
        <p:sp>
          <p:nvSpPr>
            <p:cNvPr id="88" name="Rounded Rectangle 87">
              <a:extLst>
                <a:ext uri="{FF2B5EF4-FFF2-40B4-BE49-F238E27FC236}">
                  <a16:creationId xmlns:a16="http://schemas.microsoft.com/office/drawing/2014/main" id="{7BF32213-4331-7025-6435-5F46C2E0CB83}"/>
                </a:ext>
              </a:extLst>
            </p:cNvPr>
            <p:cNvSpPr>
              <a:spLocks noChangeAspect="1"/>
            </p:cNvSpPr>
            <p:nvPr/>
          </p:nvSpPr>
          <p:spPr>
            <a:xfrm rot="16200000">
              <a:off x="1255659" y="654936"/>
              <a:ext cx="227532" cy="228793"/>
            </a:xfrm>
            <a:prstGeom prst="roundRect">
              <a:avLst>
                <a:gd name="adj" fmla="val 4817"/>
              </a:avLst>
            </a:prstGeom>
            <a:gradFill>
              <a:gsLst>
                <a:gs pos="0">
                  <a:schemeClr val="accent6"/>
                </a:gs>
                <a:gs pos="99000">
                  <a:schemeClr val="accent2"/>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89" name="Picture 88">
              <a:extLst>
                <a:ext uri="{FF2B5EF4-FFF2-40B4-BE49-F238E27FC236}">
                  <a16:creationId xmlns:a16="http://schemas.microsoft.com/office/drawing/2014/main" id="{2FBF19CE-5CAD-E4D1-16FE-0E403FE912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1165311" y="721626"/>
              <a:ext cx="174351" cy="48168"/>
            </a:xfrm>
            <a:prstGeom prst="rect">
              <a:avLst/>
            </a:prstGeom>
          </p:spPr>
        </p:pic>
        <p:pic>
          <p:nvPicPr>
            <p:cNvPr id="90" name="Picture 89">
              <a:extLst>
                <a:ext uri="{FF2B5EF4-FFF2-40B4-BE49-F238E27FC236}">
                  <a16:creationId xmlns:a16="http://schemas.microsoft.com/office/drawing/2014/main" id="{3810C1DF-A573-8C79-EC6E-D085161998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80119" y="862628"/>
              <a:ext cx="174351" cy="40128"/>
            </a:xfrm>
            <a:prstGeom prst="rect">
              <a:avLst/>
            </a:prstGeom>
          </p:spPr>
        </p:pic>
      </p:grpSp>
      <p:grpSp>
        <p:nvGrpSpPr>
          <p:cNvPr id="40" name="Group 39">
            <a:extLst>
              <a:ext uri="{FF2B5EF4-FFF2-40B4-BE49-F238E27FC236}">
                <a16:creationId xmlns:a16="http://schemas.microsoft.com/office/drawing/2014/main" id="{3A8EEE32-3DB8-3074-E3C9-68BF0B935A26}"/>
              </a:ext>
            </a:extLst>
          </p:cNvPr>
          <p:cNvGrpSpPr/>
          <p:nvPr/>
        </p:nvGrpSpPr>
        <p:grpSpPr>
          <a:xfrm rot="2700000">
            <a:off x="572261" y="1835166"/>
            <a:ext cx="456804" cy="435011"/>
            <a:chOff x="2646833" y="4335536"/>
            <a:chExt cx="339252" cy="322768"/>
          </a:xfrm>
        </p:grpSpPr>
        <p:sp>
          <p:nvSpPr>
            <p:cNvPr id="42" name="Rounded Rectangle 41">
              <a:extLst>
                <a:ext uri="{FF2B5EF4-FFF2-40B4-BE49-F238E27FC236}">
                  <a16:creationId xmlns:a16="http://schemas.microsoft.com/office/drawing/2014/main" id="{326B78CA-0D64-4201-8F90-3E6D6A38BF77}"/>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43" name="Rounded Rectangle 42">
              <a:extLst>
                <a:ext uri="{FF2B5EF4-FFF2-40B4-BE49-F238E27FC236}">
                  <a16:creationId xmlns:a16="http://schemas.microsoft.com/office/drawing/2014/main" id="{55BFBABD-D91B-1133-CDB5-3FDB16C669A4}"/>
                </a:ext>
              </a:extLst>
            </p:cNvPr>
            <p:cNvSpPr>
              <a:spLocks noChangeAspect="1"/>
            </p:cNvSpPr>
            <p:nvPr/>
          </p:nvSpPr>
          <p:spPr>
            <a:xfrm rot="18900000">
              <a:off x="2706836" y="4367620"/>
              <a:ext cx="247342" cy="248716"/>
            </a:xfrm>
            <a:prstGeom prst="roundRect">
              <a:avLst>
                <a:gd name="adj" fmla="val 7269"/>
              </a:avLst>
            </a:prstGeom>
            <a:gradFill>
              <a:gsLst>
                <a:gs pos="0">
                  <a:schemeClr val="accent2">
                    <a:lumMod val="40000"/>
                    <a:lumOff val="60000"/>
                  </a:schemeClr>
                </a:gs>
                <a:gs pos="100000">
                  <a:schemeClr val="tx2">
                    <a:lumMod val="75000"/>
                  </a:schemeClr>
                </a:gs>
              </a:gsLst>
              <a:lin ang="5400000" scaled="0"/>
            </a:gradFill>
            <a:ln w="3175">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44" name="Rounded Rectangle 43">
              <a:extLst>
                <a:ext uri="{FF2B5EF4-FFF2-40B4-BE49-F238E27FC236}">
                  <a16:creationId xmlns:a16="http://schemas.microsoft.com/office/drawing/2014/main" id="{4EA7C9E3-804F-BE85-EDB4-E3ECE6639906}"/>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45" name="Picture 44">
              <a:extLst>
                <a:ext uri="{FF2B5EF4-FFF2-40B4-BE49-F238E27FC236}">
                  <a16:creationId xmlns:a16="http://schemas.microsoft.com/office/drawing/2014/main" id="{402D4D62-C566-4A5F-EB76-63599BFAFE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900000">
              <a:off x="2646833" y="4365149"/>
              <a:ext cx="172486" cy="9771"/>
            </a:xfrm>
            <a:prstGeom prst="rect">
              <a:avLst/>
            </a:prstGeom>
          </p:spPr>
        </p:pic>
        <p:pic>
          <p:nvPicPr>
            <p:cNvPr id="72" name="Picture 71">
              <a:extLst>
                <a:ext uri="{FF2B5EF4-FFF2-40B4-BE49-F238E27FC236}">
                  <a16:creationId xmlns:a16="http://schemas.microsoft.com/office/drawing/2014/main" id="{65C1BC8F-8678-1E7C-3449-6488C32322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700000">
              <a:off x="2613844" y="4572773"/>
              <a:ext cx="161890" cy="9171"/>
            </a:xfrm>
            <a:prstGeom prst="rect">
              <a:avLst/>
            </a:prstGeom>
          </p:spPr>
        </p:pic>
        <p:sp>
          <p:nvSpPr>
            <p:cNvPr id="74" name="Rounded Rectangle 73">
              <a:extLst>
                <a:ext uri="{FF2B5EF4-FFF2-40B4-BE49-F238E27FC236}">
                  <a16:creationId xmlns:a16="http://schemas.microsoft.com/office/drawing/2014/main" id="{ABB83EBB-6B97-841B-96C1-673D9F962045}"/>
                </a:ext>
              </a:extLst>
            </p:cNvPr>
            <p:cNvSpPr>
              <a:spLocks noChangeAspect="1"/>
            </p:cNvSpPr>
            <p:nvPr/>
          </p:nvSpPr>
          <p:spPr>
            <a:xfrm rot="18900000">
              <a:off x="2718487" y="4378806"/>
              <a:ext cx="225098" cy="226346"/>
            </a:xfrm>
            <a:prstGeom prst="roundRect">
              <a:avLst>
                <a:gd name="adj" fmla="val 4817"/>
              </a:avLst>
            </a:prstGeom>
            <a:gradFill>
              <a:gsLst>
                <a:gs pos="0">
                  <a:schemeClr val="accent2"/>
                </a:gs>
                <a:gs pos="100000">
                  <a:schemeClr val="tx2"/>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75" name="Picture 74">
              <a:extLst>
                <a:ext uri="{FF2B5EF4-FFF2-40B4-BE49-F238E27FC236}">
                  <a16:creationId xmlns:a16="http://schemas.microsoft.com/office/drawing/2014/main" id="{CEA22823-286C-7E01-32DB-54CCDDF95A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76" name="Picture 75">
              <a:extLst>
                <a:ext uri="{FF2B5EF4-FFF2-40B4-BE49-F238E27FC236}">
                  <a16:creationId xmlns:a16="http://schemas.microsoft.com/office/drawing/2014/main" id="{14ABA404-ECF6-1C81-1647-938D1C8B28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sp>
        <p:nvSpPr>
          <p:cNvPr id="10" name="Rounded Rectangle 9">
            <a:extLst>
              <a:ext uri="{FF2B5EF4-FFF2-40B4-BE49-F238E27FC236}">
                <a16:creationId xmlns:a16="http://schemas.microsoft.com/office/drawing/2014/main" id="{A4576311-CF14-79CE-D631-E6F36BEC8972}"/>
              </a:ext>
            </a:extLst>
          </p:cNvPr>
          <p:cNvSpPr/>
          <p:nvPr userDrawn="1"/>
        </p:nvSpPr>
        <p:spPr>
          <a:xfrm rot="2700000">
            <a:off x="1187936" y="1765192"/>
            <a:ext cx="3324539" cy="3327617"/>
          </a:xfrm>
          <a:prstGeom prst="roundRect">
            <a:avLst>
              <a:gd name="adj" fmla="val 7508"/>
            </a:avLst>
          </a:prstGeom>
          <a:blipFill dpi="0" rotWithShape="0">
            <a:blip r:embed="rId7" cstate="screen">
              <a:extLst>
                <a:ext uri="{28A0092B-C50C-407E-A947-70E740481C1C}">
                  <a14:useLocalDpi xmlns:a14="http://schemas.microsoft.com/office/drawing/2010/main"/>
                </a:ext>
              </a:extLst>
            </a:blip>
            <a:srcRect/>
            <a:stretch>
              <a:fillRect t="51" b="51"/>
            </a:stretch>
          </a:bli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pic>
        <p:nvPicPr>
          <p:cNvPr id="13" name="Picture 12">
            <a:extLst>
              <a:ext uri="{FF2B5EF4-FFF2-40B4-BE49-F238E27FC236}">
                <a16:creationId xmlns:a16="http://schemas.microsoft.com/office/drawing/2014/main" id="{C5B303F5-2EBC-3E80-1057-15A08FA0EC2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8900000">
            <a:off x="599139" y="360259"/>
            <a:ext cx="1369288" cy="2208376"/>
          </a:xfrm>
          <a:prstGeom prst="rect">
            <a:avLst/>
          </a:prstGeom>
        </p:spPr>
      </p:pic>
      <p:pic>
        <p:nvPicPr>
          <p:cNvPr id="15" name="Picture 14">
            <a:extLst>
              <a:ext uri="{FF2B5EF4-FFF2-40B4-BE49-F238E27FC236}">
                <a16:creationId xmlns:a16="http://schemas.microsoft.com/office/drawing/2014/main" id="{8E563B4F-CF5B-ADAA-18CD-A71FA9069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20788" y="6278673"/>
            <a:ext cx="1897480" cy="286267"/>
          </a:xfrm>
          <a:prstGeom prst="rect">
            <a:avLst/>
          </a:prstGeom>
        </p:spPr>
      </p:pic>
    </p:spTree>
    <p:extLst>
      <p:ext uri="{BB962C8B-B14F-4D97-AF65-F5344CB8AC3E}">
        <p14:creationId xmlns:p14="http://schemas.microsoft.com/office/powerpoint/2010/main" val="1607351365"/>
      </p:ext>
    </p:extLst>
  </p:cSld>
  <p:clrMapOvr>
    <a:masterClrMapping/>
  </p:clrMapOvr>
  <p:extLst>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Content - Headline Only - Light Bkg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508C87-F51B-4186-9E48-72557F83B93F}"/>
              </a:ext>
            </a:extLst>
          </p:cNvPr>
          <p:cNvSpPr>
            <a:spLocks noGrp="1"/>
          </p:cNvSpPr>
          <p:nvPr>
            <p:ph type="title" hasCustomPrompt="1"/>
          </p:nvPr>
        </p:nvSpPr>
        <p:spPr/>
        <p:txBody>
          <a:bodyPr/>
          <a:lstStyle>
            <a:lvl1pPr>
              <a:defRPr/>
            </a:lvl1pPr>
          </a:lstStyle>
          <a:p>
            <a:r>
              <a:rPr lang="en-US" dirty="0"/>
              <a:t>Content - Headline Only - Light Bkgd.</a:t>
            </a:r>
          </a:p>
        </p:txBody>
      </p:sp>
    </p:spTree>
    <p:extLst>
      <p:ext uri="{BB962C8B-B14F-4D97-AF65-F5344CB8AC3E}">
        <p14:creationId xmlns:p14="http://schemas.microsoft.com/office/powerpoint/2010/main" val="316286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1_Content - Full Screen - Ligh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7519255-3FB4-9049-9CCC-29D2145ED604}"/>
              </a:ext>
            </a:extLst>
          </p:cNvPr>
          <p:cNvSpPr>
            <a:spLocks noGrp="1"/>
          </p:cNvSpPr>
          <p:nvPr>
            <p:ph type="sldNum" sz="quarter" idx="4"/>
          </p:nvPr>
        </p:nvSpPr>
        <p:spPr>
          <a:xfrm>
            <a:off x="0" y="6371170"/>
            <a:ext cx="3657600" cy="486833"/>
          </a:xfrm>
          <a:prstGeom prst="rect">
            <a:avLst/>
          </a:prstGeom>
        </p:spPr>
        <p:txBody>
          <a:bodyPr vert="horz" lIns="91440" tIns="45720" rIns="91440" bIns="45720" rtlCol="0" anchor="ctr"/>
          <a:lstStyle>
            <a:lvl1pPr algn="l">
              <a:defRPr sz="1332">
                <a:solidFill>
                  <a:schemeClr val="tx1"/>
                </a:solidFill>
              </a:defRPr>
            </a:lvl1pPr>
          </a:lstStyle>
          <a:p>
            <a:fld id="{7BA77EE5-CA8F-5745-9247-46B98E75B2F0}" type="slidenum">
              <a:rPr lang="en-US" smtClean="0"/>
              <a:pPr/>
              <a:t>‹#›</a:t>
            </a:fld>
            <a:endParaRPr lang="en-US"/>
          </a:p>
        </p:txBody>
      </p:sp>
      <p:sp>
        <p:nvSpPr>
          <p:cNvPr id="5" name="Title">
            <a:extLst>
              <a:ext uri="{FF2B5EF4-FFF2-40B4-BE49-F238E27FC236}">
                <a16:creationId xmlns:a16="http://schemas.microsoft.com/office/drawing/2014/main" id="{05BC30BE-FFC5-6146-9487-947CBA9C8D6A}"/>
              </a:ext>
            </a:extLst>
          </p:cNvPr>
          <p:cNvSpPr>
            <a:spLocks noGrp="1"/>
          </p:cNvSpPr>
          <p:nvPr>
            <p:ph type="title" hasCustomPrompt="1"/>
          </p:nvPr>
        </p:nvSpPr>
        <p:spPr>
          <a:xfrm>
            <a:off x="1122440" y="1701801"/>
            <a:ext cx="9947123" cy="3454400"/>
          </a:xfrm>
        </p:spPr>
        <p:txBody>
          <a:bodyPr>
            <a:noAutofit/>
          </a:bodyPr>
          <a:lstStyle>
            <a:lvl1pPr algn="ctr">
              <a:defRPr sz="6393" cap="none" baseline="0">
                <a:solidFill>
                  <a:schemeClr val="tx1"/>
                </a:solidFill>
              </a:defRPr>
            </a:lvl1pPr>
          </a:lstStyle>
          <a:p>
            <a:r>
              <a:rPr lang="en-US" dirty="0"/>
              <a:t>Content - Headline Only – Center</a:t>
            </a:r>
          </a:p>
        </p:txBody>
      </p:sp>
    </p:spTree>
    <p:extLst>
      <p:ext uri="{BB962C8B-B14F-4D97-AF65-F5344CB8AC3E}">
        <p14:creationId xmlns:p14="http://schemas.microsoft.com/office/powerpoint/2010/main" val="68168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BBFA-860C-4E63-8B44-38CEC1D7C01F}"/>
              </a:ext>
            </a:extLst>
          </p:cNvPr>
          <p:cNvSpPr>
            <a:spLocks noGrp="1"/>
          </p:cNvSpPr>
          <p:nvPr>
            <p:ph type="ctrTitle"/>
          </p:nvPr>
        </p:nvSpPr>
        <p:spPr>
          <a:xfrm>
            <a:off x="1524000" y="1122363"/>
            <a:ext cx="9144000" cy="2387600"/>
          </a:xfrm>
        </p:spPr>
        <p:txBody>
          <a:bodyPr anchor="b"/>
          <a:lstStyle>
            <a:lvl1pPr algn="ctr">
              <a:defRPr sz="5994"/>
            </a:lvl1pPr>
          </a:lstStyle>
          <a:p>
            <a:r>
              <a:rPr lang="en-US"/>
              <a:t>Click to edit Master title style</a:t>
            </a:r>
          </a:p>
        </p:txBody>
      </p:sp>
      <p:sp>
        <p:nvSpPr>
          <p:cNvPr id="3" name="Subtitle 2">
            <a:extLst>
              <a:ext uri="{FF2B5EF4-FFF2-40B4-BE49-F238E27FC236}">
                <a16:creationId xmlns:a16="http://schemas.microsoft.com/office/drawing/2014/main" id="{CD6CF4EF-92DA-4608-8284-2F1CCADC2925}"/>
              </a:ext>
            </a:extLst>
          </p:cNvPr>
          <p:cNvSpPr>
            <a:spLocks noGrp="1"/>
          </p:cNvSpPr>
          <p:nvPr>
            <p:ph type="subTitle" idx="1"/>
          </p:nvPr>
        </p:nvSpPr>
        <p:spPr>
          <a:xfrm>
            <a:off x="1524000" y="3602038"/>
            <a:ext cx="9144000" cy="1655763"/>
          </a:xfrm>
        </p:spPr>
        <p:txBody>
          <a:bodyPr/>
          <a:lstStyle>
            <a:lvl1pPr marL="0" indent="0" algn="ctr">
              <a:buNone/>
              <a:defRPr sz="2398"/>
            </a:lvl1pPr>
            <a:lvl2pPr marL="456766" indent="0" algn="ctr">
              <a:buNone/>
              <a:defRPr sz="1998"/>
            </a:lvl2pPr>
            <a:lvl3pPr marL="913532" indent="0" algn="ctr">
              <a:buNone/>
              <a:defRPr sz="1798"/>
            </a:lvl3pPr>
            <a:lvl4pPr marL="1370298" indent="0" algn="ctr">
              <a:buNone/>
              <a:defRPr sz="1599"/>
            </a:lvl4pPr>
            <a:lvl5pPr marL="1827063" indent="0" algn="ctr">
              <a:buNone/>
              <a:defRPr sz="1599"/>
            </a:lvl5pPr>
            <a:lvl6pPr marL="2283828" indent="0" algn="ctr">
              <a:buNone/>
              <a:defRPr sz="1599"/>
            </a:lvl6pPr>
            <a:lvl7pPr marL="2740593" indent="0" algn="ctr">
              <a:buNone/>
              <a:defRPr sz="1599"/>
            </a:lvl7pPr>
            <a:lvl8pPr marL="3197360" indent="0" algn="ctr">
              <a:buNone/>
              <a:defRPr sz="1599"/>
            </a:lvl8pPr>
            <a:lvl9pPr marL="3654126" indent="0" algn="ctr">
              <a:buNone/>
              <a:defRPr sz="1599"/>
            </a:lvl9pPr>
          </a:lstStyle>
          <a:p>
            <a:r>
              <a:rPr lang="en-US"/>
              <a:t>Click to edit Master subtitle style</a:t>
            </a:r>
          </a:p>
        </p:txBody>
      </p:sp>
      <p:sp>
        <p:nvSpPr>
          <p:cNvPr id="4" name="Date Placeholder 3">
            <a:extLst>
              <a:ext uri="{FF2B5EF4-FFF2-40B4-BE49-F238E27FC236}">
                <a16:creationId xmlns:a16="http://schemas.microsoft.com/office/drawing/2014/main" id="{513C72AD-C161-4884-B868-2B749642C029}"/>
              </a:ext>
            </a:extLst>
          </p:cNvPr>
          <p:cNvSpPr>
            <a:spLocks noGrp="1"/>
          </p:cNvSpPr>
          <p:nvPr>
            <p:ph type="dt" sz="half" idx="10"/>
          </p:nvPr>
        </p:nvSpPr>
        <p:spPr/>
        <p:txBody>
          <a:bodyPr/>
          <a:lstStyle/>
          <a:p>
            <a:fld id="{11DC55C1-3E6A-49CF-B65A-79FF236BC2AB}" type="datetimeFigureOut">
              <a:rPr lang="en-US" smtClean="0"/>
              <a:t>9/7/2023</a:t>
            </a:fld>
            <a:endParaRPr lang="en-US"/>
          </a:p>
        </p:txBody>
      </p:sp>
      <p:sp>
        <p:nvSpPr>
          <p:cNvPr id="5" name="Footer Placeholder 4">
            <a:extLst>
              <a:ext uri="{FF2B5EF4-FFF2-40B4-BE49-F238E27FC236}">
                <a16:creationId xmlns:a16="http://schemas.microsoft.com/office/drawing/2014/main" id="{73D48D5E-15A0-4408-A141-5E6D01075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1C443-F473-4520-9C3A-51D88B5936D1}"/>
              </a:ext>
            </a:extLst>
          </p:cNvPr>
          <p:cNvSpPr>
            <a:spLocks noGrp="1"/>
          </p:cNvSpPr>
          <p:nvPr>
            <p:ph type="sldNum" sz="quarter" idx="12"/>
          </p:nvPr>
        </p:nvSpPr>
        <p:spPr/>
        <p:txBody>
          <a:bodyPr/>
          <a:lstStyle/>
          <a:p>
            <a:fld id="{443C71B7-222B-46C4-9575-14F4CC8C0058}" type="slidenum">
              <a:rPr lang="en-US" smtClean="0"/>
              <a:t>‹#›</a:t>
            </a:fld>
            <a:endParaRPr lang="en-US"/>
          </a:p>
        </p:txBody>
      </p:sp>
    </p:spTree>
    <p:extLst>
      <p:ext uri="{BB962C8B-B14F-4D97-AF65-F5344CB8AC3E}">
        <p14:creationId xmlns:p14="http://schemas.microsoft.com/office/powerpoint/2010/main" val="14515960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1_Section Title - Dark Blue">
    <p:bg>
      <p:bgPr>
        <a:solidFill>
          <a:schemeClr val="bg1"/>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4397F1F-F95C-3342-8655-922961FDB26A}"/>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417284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472">
          <p15:clr>
            <a:srgbClr val="FBAE40"/>
          </p15:clr>
        </p15:guide>
        <p15:guide id="2" pos="20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Statement or Announcement Section">
    <p:bg>
      <p:bgPr>
        <a:solidFill>
          <a:schemeClr val="accent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C9D2E2A-54CA-49CE-A45B-EE84B5AE4DCE}"/>
              </a:ext>
            </a:extLst>
          </p:cNvPr>
          <p:cNvSpPr>
            <a:spLocks noGrp="1"/>
          </p:cNvSpPr>
          <p:nvPr>
            <p:ph type="title" hasCustomPrompt="1"/>
          </p:nvPr>
        </p:nvSpPr>
        <p:spPr>
          <a:xfrm>
            <a:off x="1930400" y="2334397"/>
            <a:ext cx="8331200" cy="1679986"/>
          </a:xfrm>
        </p:spPr>
        <p:txBody>
          <a:bodyPr>
            <a:noAutofit/>
          </a:bodyPr>
          <a:lstStyle>
            <a:lvl1pPr algn="ctr">
              <a:lnSpc>
                <a:spcPct val="100000"/>
              </a:lnSpc>
              <a:defRPr sz="3730" b="0" i="0" cap="none" baseline="0">
                <a:solidFill>
                  <a:schemeClr val="bg1"/>
                </a:solidFill>
              </a:defRPr>
            </a:lvl1pPr>
          </a:lstStyle>
          <a:p>
            <a:r>
              <a:rPr lang="en-US" dirty="0"/>
              <a:t>Insert a quote here that you </a:t>
            </a:r>
            <a:br>
              <a:rPr lang="en-US" dirty="0"/>
            </a:br>
            <a:r>
              <a:rPr lang="en-US" dirty="0"/>
              <a:t>want to draw attention to.</a:t>
            </a:r>
          </a:p>
        </p:txBody>
      </p:sp>
      <p:sp>
        <p:nvSpPr>
          <p:cNvPr id="25" name="Slide Number Placeholder 5">
            <a:extLst>
              <a:ext uri="{FF2B5EF4-FFF2-40B4-BE49-F238E27FC236}">
                <a16:creationId xmlns:a16="http://schemas.microsoft.com/office/drawing/2014/main" id="{D7EE256C-FE91-114B-8D31-3DC51323F96E}"/>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bg1"/>
                </a:solidFill>
              </a:defRPr>
            </a:lvl1pPr>
          </a:lstStyle>
          <a:p>
            <a:fld id="{7BA77EE5-CA8F-5745-9247-46B98E75B2F0}" type="slidenum">
              <a:rPr lang="en-US" smtClean="0"/>
              <a:pPr/>
              <a:t>‹#›</a:t>
            </a:fld>
            <a:endParaRPr lang="en-US" dirty="0"/>
          </a:p>
        </p:txBody>
      </p:sp>
      <p:sp>
        <p:nvSpPr>
          <p:cNvPr id="8" name="Rectangle 7">
            <a:extLst>
              <a:ext uri="{FF2B5EF4-FFF2-40B4-BE49-F238E27FC236}">
                <a16:creationId xmlns:a16="http://schemas.microsoft.com/office/drawing/2014/main" id="{F753DB74-7B6E-DA42-A636-F4757E63FCAC}"/>
              </a:ext>
            </a:extLst>
          </p:cNvPr>
          <p:cNvSpPr/>
          <p:nvPr userDrawn="1"/>
        </p:nvSpPr>
        <p:spPr>
          <a:xfrm>
            <a:off x="0" y="1"/>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2" name="TextBox 1">
            <a:extLst>
              <a:ext uri="{FF2B5EF4-FFF2-40B4-BE49-F238E27FC236}">
                <a16:creationId xmlns:a16="http://schemas.microsoft.com/office/drawing/2014/main" id="{2FFD6C07-E796-3148-9373-E8E4C13DBBF7}"/>
              </a:ext>
            </a:extLst>
          </p:cNvPr>
          <p:cNvSpPr txBox="1"/>
          <p:nvPr userDrawn="1"/>
        </p:nvSpPr>
        <p:spPr>
          <a:xfrm rot="10800000" flipV="1">
            <a:off x="1811188" y="2036700"/>
            <a:ext cx="2022603" cy="60958"/>
          </a:xfrm>
          <a:prstGeom prst="rect">
            <a:avLst/>
          </a:prstGeom>
        </p:spPr>
        <p:txBody>
          <a:bodyPr vert="horz" wrap="none" lIns="0" tIns="0" rIns="0" bIns="0" rtlCol="0" anchor="ctr">
            <a:noAutofit/>
          </a:bodyPr>
          <a:lstStyle/>
          <a:p>
            <a:pPr algn="l"/>
            <a:r>
              <a:rPr lang="en-US" sz="33303" b="1" i="0" dirty="0">
                <a:ln w="22225">
                  <a:solidFill>
                    <a:schemeClr val="accent5"/>
                  </a:solidFill>
                </a:ln>
                <a:noFill/>
                <a:latin typeface="Brandon Text Black" panose="020B0503020203060203" pitchFamily="34" charset="77"/>
              </a:rPr>
              <a:t>“</a:t>
            </a:r>
          </a:p>
        </p:txBody>
      </p:sp>
      <p:sp>
        <p:nvSpPr>
          <p:cNvPr id="12" name="TextBox 11">
            <a:extLst>
              <a:ext uri="{FF2B5EF4-FFF2-40B4-BE49-F238E27FC236}">
                <a16:creationId xmlns:a16="http://schemas.microsoft.com/office/drawing/2014/main" id="{8E7B8965-20BB-4141-B1C4-19DE082AD86D}"/>
              </a:ext>
            </a:extLst>
          </p:cNvPr>
          <p:cNvSpPr txBox="1"/>
          <p:nvPr userDrawn="1"/>
        </p:nvSpPr>
        <p:spPr>
          <a:xfrm rot="10800000">
            <a:off x="8338716" y="4509812"/>
            <a:ext cx="2022603" cy="2340970"/>
          </a:xfrm>
          <a:prstGeom prst="rect">
            <a:avLst/>
          </a:prstGeom>
        </p:spPr>
        <p:txBody>
          <a:bodyPr vert="horz" wrap="none" lIns="0" tIns="0" rIns="0" bIns="0" rtlCol="0" anchor="t">
            <a:noAutofit/>
          </a:bodyPr>
          <a:lstStyle/>
          <a:p>
            <a:pPr algn="l"/>
            <a:r>
              <a:rPr lang="en-US" sz="33303" b="1" i="0" dirty="0">
                <a:ln w="22225">
                  <a:solidFill>
                    <a:schemeClr val="accent5"/>
                  </a:solidFill>
                </a:ln>
                <a:noFill/>
                <a:latin typeface="Brandon Text Black" panose="020B0503020203060203" pitchFamily="34" charset="77"/>
              </a:rPr>
              <a:t>“</a:t>
            </a:r>
          </a:p>
        </p:txBody>
      </p:sp>
      <p:sp>
        <p:nvSpPr>
          <p:cNvPr id="4" name="Text Placeholder 3">
            <a:extLst>
              <a:ext uri="{FF2B5EF4-FFF2-40B4-BE49-F238E27FC236}">
                <a16:creationId xmlns:a16="http://schemas.microsoft.com/office/drawing/2014/main" id="{FCFF159B-5C32-1C49-991B-6E3A863BD746}"/>
              </a:ext>
            </a:extLst>
          </p:cNvPr>
          <p:cNvSpPr>
            <a:spLocks noGrp="1"/>
          </p:cNvSpPr>
          <p:nvPr>
            <p:ph type="body" sz="quarter" idx="10" hasCustomPrompt="1"/>
          </p:nvPr>
        </p:nvSpPr>
        <p:spPr>
          <a:xfrm>
            <a:off x="3833793" y="4637590"/>
            <a:ext cx="4504924" cy="1403995"/>
          </a:xfrm>
        </p:spPr>
        <p:txBody>
          <a:bodyPr anchor="ctr" anchorCtr="0">
            <a:normAutofit/>
          </a:bodyPr>
          <a:lstStyle>
            <a:lvl1pPr algn="ctr">
              <a:defRPr sz="1865" b="1" i="0" baseline="0">
                <a:solidFill>
                  <a:schemeClr val="bg1"/>
                </a:solidFill>
              </a:defRPr>
            </a:lvl1pPr>
          </a:lstStyle>
          <a:p>
            <a:pPr lvl="0"/>
            <a:r>
              <a:rPr lang="en-US" dirty="0"/>
              <a:t>Who Said It</a:t>
            </a:r>
          </a:p>
        </p:txBody>
      </p:sp>
    </p:spTree>
    <p:extLst>
      <p:ext uri="{BB962C8B-B14F-4D97-AF65-F5344CB8AC3E}">
        <p14:creationId xmlns:p14="http://schemas.microsoft.com/office/powerpoint/2010/main" val="203963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17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IGHLIGHT 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67F030CC-4DB0-8FB1-33F7-64D6E0E22B05}"/>
              </a:ext>
            </a:extLst>
          </p:cNvPr>
          <p:cNvPicPr>
            <a:picLocks noChangeAspect="1"/>
          </p:cNvPicPr>
          <p:nvPr userDrawn="1"/>
        </p:nvPicPr>
        <p:blipFill>
          <a:blip r:embed="rId3"/>
          <a:stretch>
            <a:fillRect/>
          </a:stretch>
        </p:blipFill>
        <p:spPr>
          <a:xfrm>
            <a:off x="-2228374" y="-806616"/>
            <a:ext cx="6739967" cy="6733731"/>
          </a:xfrm>
          <a:prstGeom prst="rect">
            <a:avLst/>
          </a:prstGeom>
        </p:spPr>
      </p:pic>
      <p:pic>
        <p:nvPicPr>
          <p:cNvPr id="15" name="Picture 14">
            <a:extLst>
              <a:ext uri="{FF2B5EF4-FFF2-40B4-BE49-F238E27FC236}">
                <a16:creationId xmlns:a16="http://schemas.microsoft.com/office/drawing/2014/main" id="{8E563B4F-CF5B-ADAA-18CD-A71FA906902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9953476" y="6278673"/>
            <a:ext cx="1897480" cy="286267"/>
          </a:xfrm>
          <a:prstGeom prst="rect">
            <a:avLst/>
          </a:prstGeom>
        </p:spPr>
      </p:pic>
      <p:sp>
        <p:nvSpPr>
          <p:cNvPr id="27" name="Text Placeholder 26">
            <a:extLst>
              <a:ext uri="{FF2B5EF4-FFF2-40B4-BE49-F238E27FC236}">
                <a16:creationId xmlns:a16="http://schemas.microsoft.com/office/drawing/2014/main" id="{69C6F041-5BEB-49FA-B927-5575F2B1BFB9}"/>
              </a:ext>
            </a:extLst>
          </p:cNvPr>
          <p:cNvSpPr>
            <a:spLocks noGrp="1"/>
          </p:cNvSpPr>
          <p:nvPr>
            <p:ph type="body" sz="quarter" idx="19" hasCustomPrompt="1"/>
          </p:nvPr>
        </p:nvSpPr>
        <p:spPr>
          <a:xfrm>
            <a:off x="5824141" y="2648850"/>
            <a:ext cx="4535552" cy="573910"/>
          </a:xfrm>
          <a:prstGeom prst="rect">
            <a:avLst/>
          </a:prstGeom>
        </p:spPr>
        <p:txBody>
          <a:bodyPr/>
          <a:lstStyle>
            <a:lvl1pPr marL="0" indent="0" algn="l">
              <a:buNone/>
              <a:defRPr sz="2398" b="1" i="0">
                <a:solidFill>
                  <a:schemeClr val="bg1"/>
                </a:solidFill>
                <a:latin typeface="Arial" panose="020B0604020202020204" pitchFamily="34" charset="0"/>
                <a:cs typeface="Arial" panose="020B0604020202020204" pitchFamily="34" charset="0"/>
              </a:defRPr>
            </a:lvl1pPr>
            <a:lvl2pPr marL="456777" indent="0">
              <a:buNone/>
              <a:defRPr sz="2931" b="1" i="0">
                <a:latin typeface="Arial" panose="020B0604020202020204" pitchFamily="34" charset="0"/>
                <a:cs typeface="Arial" panose="020B0604020202020204" pitchFamily="34" charset="0"/>
              </a:defRPr>
            </a:lvl2pPr>
            <a:lvl3pPr marL="913554" indent="0">
              <a:buNone/>
              <a:defRPr sz="2931" b="1" i="0">
                <a:latin typeface="Arial" panose="020B0604020202020204" pitchFamily="34" charset="0"/>
                <a:cs typeface="Arial" panose="020B0604020202020204" pitchFamily="34" charset="0"/>
              </a:defRPr>
            </a:lvl3pPr>
            <a:lvl4pPr marL="1370331" indent="0">
              <a:buNone/>
              <a:defRPr sz="2931" b="1" i="0">
                <a:latin typeface="Arial" panose="020B0604020202020204" pitchFamily="34" charset="0"/>
                <a:cs typeface="Arial" panose="020B0604020202020204" pitchFamily="34" charset="0"/>
              </a:defRPr>
            </a:lvl4pPr>
            <a:lvl5pPr marL="1827108" indent="0">
              <a:buNone/>
              <a:defRPr sz="2931" b="1" i="0">
                <a:latin typeface="Arial" panose="020B0604020202020204" pitchFamily="34" charset="0"/>
                <a:cs typeface="Arial" panose="020B0604020202020204" pitchFamily="34" charset="0"/>
              </a:defRPr>
            </a:lvl5pPr>
          </a:lstStyle>
          <a:p>
            <a:pPr lvl="0"/>
            <a:r>
              <a:rPr lang="en-US" dirty="0"/>
              <a:t>Section One</a:t>
            </a:r>
          </a:p>
        </p:txBody>
      </p:sp>
      <p:sp>
        <p:nvSpPr>
          <p:cNvPr id="30" name="Text Placeholder 29">
            <a:extLst>
              <a:ext uri="{FF2B5EF4-FFF2-40B4-BE49-F238E27FC236}">
                <a16:creationId xmlns:a16="http://schemas.microsoft.com/office/drawing/2014/main" id="{C5934372-328C-E696-E60F-3FE485FAE7E9}"/>
              </a:ext>
            </a:extLst>
          </p:cNvPr>
          <p:cNvSpPr>
            <a:spLocks noGrp="1"/>
          </p:cNvSpPr>
          <p:nvPr>
            <p:ph type="body" sz="quarter" idx="61" hasCustomPrompt="1"/>
          </p:nvPr>
        </p:nvSpPr>
        <p:spPr>
          <a:xfrm>
            <a:off x="5824142" y="3471895"/>
            <a:ext cx="5382684" cy="875489"/>
          </a:xfrm>
          <a:prstGeom prst="rect">
            <a:avLst/>
          </a:prstGeom>
        </p:spPr>
        <p:txBody>
          <a:bodyPr/>
          <a:lstStyle>
            <a:lvl1pPr marL="0" indent="0">
              <a:lnSpc>
                <a:spcPts val="2744"/>
              </a:lnSpc>
              <a:buNone/>
              <a:defRPr sz="2398">
                <a:solidFill>
                  <a:schemeClr val="accent5"/>
                </a:solidFill>
              </a:defRPr>
            </a:lvl1pPr>
            <a:lvl2pPr marL="456777" indent="0">
              <a:buNone/>
              <a:defRPr>
                <a:solidFill>
                  <a:schemeClr val="accent5"/>
                </a:solidFill>
              </a:defRPr>
            </a:lvl2pPr>
            <a:lvl3pPr marL="913554" indent="0">
              <a:buNone/>
              <a:defRPr>
                <a:solidFill>
                  <a:schemeClr val="accent5"/>
                </a:solidFill>
              </a:defRPr>
            </a:lvl3pPr>
            <a:lvl4pPr marL="1370331" indent="0">
              <a:buNone/>
              <a:defRPr>
                <a:solidFill>
                  <a:schemeClr val="accent5"/>
                </a:solidFill>
              </a:defRPr>
            </a:lvl4pPr>
            <a:lvl5pPr marL="1827108" indent="0">
              <a:buNone/>
              <a:defRPr>
                <a:solidFill>
                  <a:schemeClr val="accent5"/>
                </a:solidFill>
              </a:defRPr>
            </a:lvl5pPr>
          </a:lstStyle>
          <a:p>
            <a:pPr lvl="0"/>
            <a:r>
              <a:rPr lang="en-US" dirty="0"/>
              <a:t>SAMPLE AGENDA SECTION HEADLINE (ALL CAPS)</a:t>
            </a:r>
          </a:p>
        </p:txBody>
      </p:sp>
      <p:sp>
        <p:nvSpPr>
          <p:cNvPr id="31" name="Rounded Rectangle 30">
            <a:extLst>
              <a:ext uri="{FF2B5EF4-FFF2-40B4-BE49-F238E27FC236}">
                <a16:creationId xmlns:a16="http://schemas.microsoft.com/office/drawing/2014/main" id="{020D450E-9F0F-68FC-1CB9-836FFC76BE6B}"/>
              </a:ext>
            </a:extLst>
          </p:cNvPr>
          <p:cNvSpPr/>
          <p:nvPr userDrawn="1"/>
        </p:nvSpPr>
        <p:spPr>
          <a:xfrm rot="2700000">
            <a:off x="1187936" y="1765192"/>
            <a:ext cx="3324539" cy="3327617"/>
          </a:xfrm>
          <a:prstGeom prst="roundRect">
            <a:avLst>
              <a:gd name="adj" fmla="val 7508"/>
            </a:avLst>
          </a:prstGeom>
          <a:blipFill dpi="0" rotWithShape="0">
            <a:blip r:embed="rId5" cstate="screen">
              <a:extLst>
                <a:ext uri="{28A0092B-C50C-407E-A947-70E740481C1C}">
                  <a14:useLocalDpi xmlns:a14="http://schemas.microsoft.com/office/drawing/2010/main"/>
                </a:ext>
              </a:extLst>
            </a:blip>
            <a:srcRect/>
            <a:stretch>
              <a:fillRect t="51" b="51"/>
            </a:stretch>
          </a:bli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grpSp>
        <p:nvGrpSpPr>
          <p:cNvPr id="33" name="Group 32">
            <a:extLst>
              <a:ext uri="{FF2B5EF4-FFF2-40B4-BE49-F238E27FC236}">
                <a16:creationId xmlns:a16="http://schemas.microsoft.com/office/drawing/2014/main" id="{CBEDEBB6-2C83-561D-62C6-328307C21C7D}"/>
              </a:ext>
            </a:extLst>
          </p:cNvPr>
          <p:cNvGrpSpPr/>
          <p:nvPr userDrawn="1"/>
        </p:nvGrpSpPr>
        <p:grpSpPr>
          <a:xfrm>
            <a:off x="4138797" y="2289103"/>
            <a:ext cx="1234713" cy="1173633"/>
            <a:chOff x="2646833" y="4335536"/>
            <a:chExt cx="339252" cy="322768"/>
          </a:xfrm>
        </p:grpSpPr>
        <p:sp>
          <p:nvSpPr>
            <p:cNvPr id="34" name="Rounded Rectangle 33">
              <a:extLst>
                <a:ext uri="{FF2B5EF4-FFF2-40B4-BE49-F238E27FC236}">
                  <a16:creationId xmlns:a16="http://schemas.microsoft.com/office/drawing/2014/main" id="{B046C160-C77B-4B37-7F43-9022139FD147}"/>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5" name="Rounded Rectangle 34">
              <a:extLst>
                <a:ext uri="{FF2B5EF4-FFF2-40B4-BE49-F238E27FC236}">
                  <a16:creationId xmlns:a16="http://schemas.microsoft.com/office/drawing/2014/main" id="{CEB0F819-7760-4041-AC3C-1E4CB98B8F77}"/>
                </a:ext>
              </a:extLst>
            </p:cNvPr>
            <p:cNvSpPr>
              <a:spLocks noChangeAspect="1"/>
            </p:cNvSpPr>
            <p:nvPr/>
          </p:nvSpPr>
          <p:spPr>
            <a:xfrm rot="18900000">
              <a:off x="2706836" y="4367620"/>
              <a:ext cx="247342" cy="248716"/>
            </a:xfrm>
            <a:prstGeom prst="roundRect">
              <a:avLst>
                <a:gd name="adj" fmla="val 7269"/>
              </a:avLst>
            </a:prstGeom>
            <a:gradFill>
              <a:gsLst>
                <a:gs pos="26000">
                  <a:schemeClr val="accent2">
                    <a:lumMod val="40000"/>
                    <a:lumOff val="60000"/>
                  </a:schemeClr>
                </a:gs>
                <a:gs pos="94000">
                  <a:schemeClr val="tx2">
                    <a:lumMod val="75000"/>
                  </a:schemeClr>
                </a:gs>
              </a:gsLst>
              <a:lin ang="7200000" scaled="0"/>
            </a:gradFill>
            <a:ln w="3175">
              <a:solidFill>
                <a:schemeClr val="bg1">
                  <a:alpha val="4902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6" name="Rounded Rectangle 35">
              <a:extLst>
                <a:ext uri="{FF2B5EF4-FFF2-40B4-BE49-F238E27FC236}">
                  <a16:creationId xmlns:a16="http://schemas.microsoft.com/office/drawing/2014/main" id="{EEB6F0CC-BE8A-6478-6A22-6F4A70391372}"/>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37" name="Picture 36">
              <a:extLst>
                <a:ext uri="{FF2B5EF4-FFF2-40B4-BE49-F238E27FC236}">
                  <a16:creationId xmlns:a16="http://schemas.microsoft.com/office/drawing/2014/main" id="{5EDAA7D7-7432-A350-4767-651125DD38D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900000">
              <a:off x="2646833" y="4365149"/>
              <a:ext cx="172486" cy="9771"/>
            </a:xfrm>
            <a:prstGeom prst="rect">
              <a:avLst/>
            </a:prstGeom>
          </p:spPr>
        </p:pic>
        <p:pic>
          <p:nvPicPr>
            <p:cNvPr id="38" name="Picture 37">
              <a:extLst>
                <a:ext uri="{FF2B5EF4-FFF2-40B4-BE49-F238E27FC236}">
                  <a16:creationId xmlns:a16="http://schemas.microsoft.com/office/drawing/2014/main" id="{F27BAFBB-165A-4BD4-A1ED-04EA2B954B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700000">
              <a:off x="2613844" y="4572773"/>
              <a:ext cx="161890" cy="9171"/>
            </a:xfrm>
            <a:prstGeom prst="rect">
              <a:avLst/>
            </a:prstGeom>
          </p:spPr>
        </p:pic>
        <p:sp>
          <p:nvSpPr>
            <p:cNvPr id="39" name="Rounded Rectangle 38">
              <a:extLst>
                <a:ext uri="{FF2B5EF4-FFF2-40B4-BE49-F238E27FC236}">
                  <a16:creationId xmlns:a16="http://schemas.microsoft.com/office/drawing/2014/main" id="{8A8D02D5-9341-7E76-B5B3-19B3DD43B3D0}"/>
                </a:ext>
              </a:extLst>
            </p:cNvPr>
            <p:cNvSpPr>
              <a:spLocks noChangeAspect="1"/>
            </p:cNvSpPr>
            <p:nvPr/>
          </p:nvSpPr>
          <p:spPr>
            <a:xfrm rot="18900000">
              <a:off x="2718487" y="4378806"/>
              <a:ext cx="225098" cy="226346"/>
            </a:xfrm>
            <a:prstGeom prst="roundRect">
              <a:avLst>
                <a:gd name="adj" fmla="val 4817"/>
              </a:avLst>
            </a:prstGeom>
            <a:gradFill>
              <a:gsLst>
                <a:gs pos="0">
                  <a:schemeClr val="accent2"/>
                </a:gs>
                <a:gs pos="100000">
                  <a:schemeClr val="tx2"/>
                </a:gs>
              </a:gsLst>
              <a:lin ang="96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46" name="Picture 45">
              <a:extLst>
                <a:ext uri="{FF2B5EF4-FFF2-40B4-BE49-F238E27FC236}">
                  <a16:creationId xmlns:a16="http://schemas.microsoft.com/office/drawing/2014/main" id="{AE1EC01B-E3A7-F413-9381-279848FEA72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700000">
              <a:off x="2644018" y="4542419"/>
              <a:ext cx="172486" cy="16749"/>
            </a:xfrm>
            <a:prstGeom prst="rect">
              <a:avLst/>
            </a:prstGeom>
          </p:spPr>
        </p:pic>
        <p:pic>
          <p:nvPicPr>
            <p:cNvPr id="53" name="Picture 52">
              <a:extLst>
                <a:ext uri="{FF2B5EF4-FFF2-40B4-BE49-F238E27FC236}">
                  <a16:creationId xmlns:a16="http://schemas.microsoft.com/office/drawing/2014/main" id="{13F40C43-ECBF-1A72-56B9-2B02E169F91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100000">
              <a:off x="2649766" y="4419705"/>
              <a:ext cx="172486" cy="16749"/>
            </a:xfrm>
            <a:prstGeom prst="rect">
              <a:avLst/>
            </a:prstGeom>
          </p:spPr>
        </p:pic>
      </p:grpSp>
      <p:cxnSp>
        <p:nvCxnSpPr>
          <p:cNvPr id="48" name="Straight Connector 47">
            <a:extLst>
              <a:ext uri="{FF2B5EF4-FFF2-40B4-BE49-F238E27FC236}">
                <a16:creationId xmlns:a16="http://schemas.microsoft.com/office/drawing/2014/main" id="{9E9B4EC4-ED8E-12A7-909E-928A0026F2E3}"/>
              </a:ext>
            </a:extLst>
          </p:cNvPr>
          <p:cNvCxnSpPr/>
          <p:nvPr userDrawn="1"/>
        </p:nvCxnSpPr>
        <p:spPr>
          <a:xfrm>
            <a:off x="5824141" y="3278268"/>
            <a:ext cx="2514584" cy="0"/>
          </a:xfrm>
          <a:prstGeom prst="line">
            <a:avLst/>
          </a:prstGeom>
          <a:ln w="6350">
            <a:gradFill>
              <a:gsLst>
                <a:gs pos="0">
                  <a:schemeClr val="accent2"/>
                </a:gs>
                <a:gs pos="100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3FC15611-95CC-863F-BA74-E601E9E356BF}"/>
              </a:ext>
            </a:extLst>
          </p:cNvPr>
          <p:cNvGrpSpPr/>
          <p:nvPr userDrawn="1"/>
        </p:nvGrpSpPr>
        <p:grpSpPr>
          <a:xfrm rot="2700000">
            <a:off x="4698358" y="3556542"/>
            <a:ext cx="426097" cy="426567"/>
            <a:chOff x="1207310" y="612450"/>
            <a:chExt cx="319869" cy="319925"/>
          </a:xfrm>
        </p:grpSpPr>
        <p:sp>
          <p:nvSpPr>
            <p:cNvPr id="77" name="Rounded Rectangle 76">
              <a:extLst>
                <a:ext uri="{FF2B5EF4-FFF2-40B4-BE49-F238E27FC236}">
                  <a16:creationId xmlns:a16="http://schemas.microsoft.com/office/drawing/2014/main" id="{A6CEBB1B-95A0-F3FD-2853-24CC39635983}"/>
                </a:ext>
              </a:extLst>
            </p:cNvPr>
            <p:cNvSpPr>
              <a:spLocks noChangeAspect="1"/>
            </p:cNvSpPr>
            <p:nvPr/>
          </p:nvSpPr>
          <p:spPr>
            <a:xfrm rot="16200000">
              <a:off x="1211786" y="611576"/>
              <a:ext cx="314520" cy="316267"/>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78" name="Rounded Rectangle 77">
              <a:extLst>
                <a:ext uri="{FF2B5EF4-FFF2-40B4-BE49-F238E27FC236}">
                  <a16:creationId xmlns:a16="http://schemas.microsoft.com/office/drawing/2014/main" id="{1100918E-2A32-0CAE-EEAB-93B161AE5F0F}"/>
                </a:ext>
              </a:extLst>
            </p:cNvPr>
            <p:cNvSpPr>
              <a:spLocks noChangeAspect="1"/>
            </p:cNvSpPr>
            <p:nvPr/>
          </p:nvSpPr>
          <p:spPr>
            <a:xfrm rot="16200000">
              <a:off x="1244038" y="644007"/>
              <a:ext cx="250016" cy="251405"/>
            </a:xfrm>
            <a:prstGeom prst="roundRect">
              <a:avLst>
                <a:gd name="adj" fmla="val 7269"/>
              </a:avLst>
            </a:prstGeom>
            <a:gradFill>
              <a:gsLst>
                <a:gs pos="0">
                  <a:schemeClr val="accent6">
                    <a:lumMod val="40000"/>
                    <a:lumOff val="60000"/>
                  </a:schemeClr>
                </a:gs>
                <a:gs pos="100000">
                  <a:schemeClr val="accent2">
                    <a:lumMod val="50000"/>
                  </a:schemeClr>
                </a:gs>
              </a:gsLst>
              <a:lin ang="7800000" scaled="0"/>
            </a:gradFill>
            <a:ln w="3175">
              <a:solidFill>
                <a:schemeClr val="bg1">
                  <a:alpha val="49807"/>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80" name="Rounded Rectangle 79">
              <a:extLst>
                <a:ext uri="{FF2B5EF4-FFF2-40B4-BE49-F238E27FC236}">
                  <a16:creationId xmlns:a16="http://schemas.microsoft.com/office/drawing/2014/main" id="{300D63D4-249C-95E6-AC55-E5384A10D6D2}"/>
                </a:ext>
              </a:extLst>
            </p:cNvPr>
            <p:cNvSpPr>
              <a:spLocks noChangeAspect="1"/>
            </p:cNvSpPr>
            <p:nvPr/>
          </p:nvSpPr>
          <p:spPr>
            <a:xfrm rot="16200000">
              <a:off x="1211786" y="611576"/>
              <a:ext cx="314520" cy="316267"/>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81" name="Picture 80">
              <a:extLst>
                <a:ext uri="{FF2B5EF4-FFF2-40B4-BE49-F238E27FC236}">
                  <a16:creationId xmlns:a16="http://schemas.microsoft.com/office/drawing/2014/main" id="{0DFAD5D0-9CBA-9B22-72BE-2825B4BD76E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6200000">
              <a:off x="1125073" y="747251"/>
              <a:ext cx="174351" cy="9877"/>
            </a:xfrm>
            <a:prstGeom prst="rect">
              <a:avLst/>
            </a:prstGeom>
          </p:spPr>
        </p:pic>
        <p:pic>
          <p:nvPicPr>
            <p:cNvPr id="87" name="Picture 86">
              <a:extLst>
                <a:ext uri="{FF2B5EF4-FFF2-40B4-BE49-F238E27FC236}">
                  <a16:creationId xmlns:a16="http://schemas.microsoft.com/office/drawing/2014/main" id="{D6C7D6DE-63A9-8F88-2805-7A0E134B7C2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51248" y="923105"/>
              <a:ext cx="163640" cy="9270"/>
            </a:xfrm>
            <a:prstGeom prst="rect">
              <a:avLst/>
            </a:prstGeom>
          </p:spPr>
        </p:pic>
        <p:sp>
          <p:nvSpPr>
            <p:cNvPr id="88" name="Rounded Rectangle 87">
              <a:extLst>
                <a:ext uri="{FF2B5EF4-FFF2-40B4-BE49-F238E27FC236}">
                  <a16:creationId xmlns:a16="http://schemas.microsoft.com/office/drawing/2014/main" id="{7BF32213-4331-7025-6435-5F46C2E0CB83}"/>
                </a:ext>
              </a:extLst>
            </p:cNvPr>
            <p:cNvSpPr>
              <a:spLocks noChangeAspect="1"/>
            </p:cNvSpPr>
            <p:nvPr/>
          </p:nvSpPr>
          <p:spPr>
            <a:xfrm rot="16200000">
              <a:off x="1255659" y="654936"/>
              <a:ext cx="227532" cy="228793"/>
            </a:xfrm>
            <a:prstGeom prst="roundRect">
              <a:avLst>
                <a:gd name="adj" fmla="val 4817"/>
              </a:avLst>
            </a:prstGeom>
            <a:gradFill>
              <a:gsLst>
                <a:gs pos="0">
                  <a:schemeClr val="accent6"/>
                </a:gs>
                <a:gs pos="100000">
                  <a:schemeClr val="accent2"/>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89" name="Picture 88">
              <a:extLst>
                <a:ext uri="{FF2B5EF4-FFF2-40B4-BE49-F238E27FC236}">
                  <a16:creationId xmlns:a16="http://schemas.microsoft.com/office/drawing/2014/main" id="{2FBF19CE-5CAD-E4D1-16FE-0E403FE9124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16200000">
              <a:off x="1165311" y="721626"/>
              <a:ext cx="174351" cy="48168"/>
            </a:xfrm>
            <a:prstGeom prst="rect">
              <a:avLst/>
            </a:prstGeom>
          </p:spPr>
        </p:pic>
        <p:pic>
          <p:nvPicPr>
            <p:cNvPr id="90" name="Picture 89">
              <a:extLst>
                <a:ext uri="{FF2B5EF4-FFF2-40B4-BE49-F238E27FC236}">
                  <a16:creationId xmlns:a16="http://schemas.microsoft.com/office/drawing/2014/main" id="{3810C1DF-A573-8C79-EC6E-D085161998E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280119" y="862628"/>
              <a:ext cx="174351" cy="40128"/>
            </a:xfrm>
            <a:prstGeom prst="rect">
              <a:avLst/>
            </a:prstGeom>
          </p:spPr>
        </p:pic>
      </p:grpSp>
      <p:sp>
        <p:nvSpPr>
          <p:cNvPr id="52" name="Text Placeholder 51">
            <a:extLst>
              <a:ext uri="{FF2B5EF4-FFF2-40B4-BE49-F238E27FC236}">
                <a16:creationId xmlns:a16="http://schemas.microsoft.com/office/drawing/2014/main" id="{CD66DAE2-B8CF-E1A8-CF4E-0B6F17D105BA}"/>
              </a:ext>
            </a:extLst>
          </p:cNvPr>
          <p:cNvSpPr>
            <a:spLocks noGrp="1"/>
          </p:cNvSpPr>
          <p:nvPr>
            <p:ph type="body" sz="quarter" idx="62" hasCustomPrompt="1"/>
          </p:nvPr>
        </p:nvSpPr>
        <p:spPr>
          <a:xfrm>
            <a:off x="4497918" y="2527078"/>
            <a:ext cx="620183" cy="695738"/>
          </a:xfrm>
          <a:prstGeom prst="rect">
            <a:avLst/>
          </a:prstGeom>
        </p:spPr>
        <p:txBody>
          <a:bodyPr anchor="ctr"/>
          <a:lstStyle>
            <a:lvl1pPr marL="0" indent="0" algn="ctr">
              <a:buNone/>
              <a:defRPr sz="3730"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1</a:t>
            </a:r>
          </a:p>
        </p:txBody>
      </p:sp>
    </p:spTree>
    <p:extLst>
      <p:ext uri="{BB962C8B-B14F-4D97-AF65-F5344CB8AC3E}">
        <p14:creationId xmlns:p14="http://schemas.microsoft.com/office/powerpoint/2010/main" val="2432132044"/>
      </p:ext>
    </p:extLst>
  </p:cSld>
  <p:clrMapOvr>
    <a:masterClrMapping/>
  </p:clrMapOvr>
  <p:extLst>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DARK-for IC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7" name="Text Placeholder 66">
            <a:extLst>
              <a:ext uri="{FF2B5EF4-FFF2-40B4-BE49-F238E27FC236}">
                <a16:creationId xmlns:a16="http://schemas.microsoft.com/office/drawing/2014/main" id="{0EFA42A8-6C11-2A08-CB5F-0751AC389AA7}"/>
              </a:ext>
            </a:extLst>
          </p:cNvPr>
          <p:cNvSpPr>
            <a:spLocks noGrp="1"/>
          </p:cNvSpPr>
          <p:nvPr>
            <p:ph type="body" sz="quarter" idx="12" hasCustomPrompt="1"/>
          </p:nvPr>
        </p:nvSpPr>
        <p:spPr>
          <a:xfrm>
            <a:off x="1762268" y="646628"/>
            <a:ext cx="9194713" cy="370286"/>
          </a:xfrm>
          <a:prstGeom prst="rect">
            <a:avLst/>
          </a:prstGeom>
        </p:spPr>
        <p:txBody>
          <a:bodyPr lIns="0" tIns="0" rIns="0" bIns="0"/>
          <a:lstStyle>
            <a:lvl1pPr marL="0" indent="0">
              <a:spcBef>
                <a:spcPts val="0"/>
              </a:spcBef>
              <a:buFontTx/>
              <a:buNone/>
              <a:defRPr sz="2931" spc="53" baseline="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(1st Letter Cap)</a:t>
            </a:r>
          </a:p>
        </p:txBody>
      </p:sp>
      <p:sp>
        <p:nvSpPr>
          <p:cNvPr id="68" name="Text Placeholder 66">
            <a:extLst>
              <a:ext uri="{FF2B5EF4-FFF2-40B4-BE49-F238E27FC236}">
                <a16:creationId xmlns:a16="http://schemas.microsoft.com/office/drawing/2014/main" id="{DBEFDAF8-B4CF-DD4F-FE97-6DBD6897AB69}"/>
              </a:ext>
            </a:extLst>
          </p:cNvPr>
          <p:cNvSpPr>
            <a:spLocks noGrp="1"/>
          </p:cNvSpPr>
          <p:nvPr>
            <p:ph type="body" sz="quarter" idx="13" hasCustomPrompt="1"/>
          </p:nvPr>
        </p:nvSpPr>
        <p:spPr>
          <a:xfrm>
            <a:off x="1773252" y="1137202"/>
            <a:ext cx="9182049" cy="253364"/>
          </a:xfrm>
          <a:prstGeom prst="rect">
            <a:avLst/>
          </a:prstGeom>
        </p:spPr>
        <p:txBody>
          <a:bodyPr lIns="0" tIns="0" rIns="0" bIns="0"/>
          <a:lstStyle>
            <a:lvl1pPr marL="0" indent="0">
              <a:spcBef>
                <a:spcPts val="0"/>
              </a:spcBef>
              <a:buFontTx/>
              <a:buNone/>
              <a:defRPr sz="1865" spc="27" baseline="0">
                <a:solidFill>
                  <a:schemeClr val="accent1">
                    <a:lumMod val="40000"/>
                    <a:lumOff val="60000"/>
                  </a:schemeClr>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SUBHEAD HERE (ALL CAPS)</a:t>
            </a:r>
          </a:p>
        </p:txBody>
      </p:sp>
      <p:sp>
        <p:nvSpPr>
          <p:cNvPr id="34" name="Text Placeholder 135">
            <a:extLst>
              <a:ext uri="{FF2B5EF4-FFF2-40B4-BE49-F238E27FC236}">
                <a16:creationId xmlns:a16="http://schemas.microsoft.com/office/drawing/2014/main" id="{15616CA2-792A-4647-8B91-4165F9E9D445}"/>
              </a:ext>
            </a:extLst>
          </p:cNvPr>
          <p:cNvSpPr>
            <a:spLocks noGrp="1"/>
          </p:cNvSpPr>
          <p:nvPr>
            <p:ph type="body" sz="quarter" idx="24" hasCustomPrompt="1"/>
          </p:nvPr>
        </p:nvSpPr>
        <p:spPr>
          <a:xfrm>
            <a:off x="1759516" y="3294064"/>
            <a:ext cx="2652123" cy="545367"/>
          </a:xfrm>
          <a:prstGeom prst="rect">
            <a:avLst/>
          </a:prstGeom>
        </p:spPr>
        <p:txBody>
          <a:bodyPr lIns="0" tIns="0" rIns="0" bIns="0" anchor="b" anchorCtr="0"/>
          <a:lstStyle>
            <a:lvl1pPr marL="0" indent="0">
              <a:lnSpc>
                <a:spcPct val="110000"/>
              </a:lnSpc>
              <a:spcBef>
                <a:spcPts val="0"/>
              </a:spcBef>
              <a:buFontTx/>
              <a:buNone/>
              <a:defRPr sz="1399" b="0" i="0" spc="27" baseline="0">
                <a:solidFill>
                  <a:schemeClr val="accent2"/>
                </a:solidFill>
                <a:latin typeface="Arial" panose="020B0604020202020204" pitchFamily="34" charset="0"/>
                <a:cs typeface="Arial" panose="020B0604020202020204" pitchFamily="34" charset="0"/>
              </a:defRPr>
            </a:lvl1pPr>
          </a:lstStyle>
          <a:p>
            <a:pPr lvl="0"/>
            <a:r>
              <a:rPr lang="en-US" dirty="0"/>
              <a:t>Sample Title of Element Goes Here, Two Lines if Necessary</a:t>
            </a:r>
          </a:p>
        </p:txBody>
      </p:sp>
      <p:sp>
        <p:nvSpPr>
          <p:cNvPr id="35" name="Text Placeholder 135">
            <a:extLst>
              <a:ext uri="{FF2B5EF4-FFF2-40B4-BE49-F238E27FC236}">
                <a16:creationId xmlns:a16="http://schemas.microsoft.com/office/drawing/2014/main" id="{C3345DE9-92E5-BD0D-2F5E-C1D6D1ADBCD0}"/>
              </a:ext>
            </a:extLst>
          </p:cNvPr>
          <p:cNvSpPr>
            <a:spLocks noGrp="1"/>
          </p:cNvSpPr>
          <p:nvPr>
            <p:ph type="body" sz="quarter" idx="25" hasCustomPrompt="1"/>
          </p:nvPr>
        </p:nvSpPr>
        <p:spPr>
          <a:xfrm>
            <a:off x="4767543" y="3294064"/>
            <a:ext cx="2652123" cy="545367"/>
          </a:xfrm>
          <a:prstGeom prst="rect">
            <a:avLst/>
          </a:prstGeom>
        </p:spPr>
        <p:txBody>
          <a:bodyPr lIns="0" tIns="0" rIns="0" bIns="0" anchor="b" anchorCtr="0"/>
          <a:lstStyle>
            <a:lvl1pPr marL="0" indent="0">
              <a:lnSpc>
                <a:spcPct val="110000"/>
              </a:lnSpc>
              <a:spcBef>
                <a:spcPts val="0"/>
              </a:spcBef>
              <a:buFontTx/>
              <a:buNone/>
              <a:defRPr sz="1399" b="0" i="0">
                <a:solidFill>
                  <a:schemeClr val="accent2"/>
                </a:solidFill>
                <a:latin typeface="Arial" panose="020B0604020202020204" pitchFamily="34" charset="0"/>
                <a:cs typeface="Arial" panose="020B0604020202020204" pitchFamily="34" charset="0"/>
              </a:defRPr>
            </a:lvl1pPr>
          </a:lstStyle>
          <a:p>
            <a:pPr lvl="0"/>
            <a:r>
              <a:rPr lang="en-US" dirty="0"/>
              <a:t>Sample Title of Element Goes Here, Two Lines if Necessary</a:t>
            </a:r>
          </a:p>
        </p:txBody>
      </p:sp>
      <p:sp>
        <p:nvSpPr>
          <p:cNvPr id="36" name="Text Placeholder 135">
            <a:extLst>
              <a:ext uri="{FF2B5EF4-FFF2-40B4-BE49-F238E27FC236}">
                <a16:creationId xmlns:a16="http://schemas.microsoft.com/office/drawing/2014/main" id="{BEA2D5EC-7ED8-61BB-95C9-6FAADF1E98D4}"/>
              </a:ext>
            </a:extLst>
          </p:cNvPr>
          <p:cNvSpPr>
            <a:spLocks noGrp="1"/>
          </p:cNvSpPr>
          <p:nvPr>
            <p:ph type="body" sz="quarter" idx="26" hasCustomPrompt="1"/>
          </p:nvPr>
        </p:nvSpPr>
        <p:spPr>
          <a:xfrm>
            <a:off x="7743372" y="3294064"/>
            <a:ext cx="2652123" cy="545367"/>
          </a:xfrm>
          <a:prstGeom prst="rect">
            <a:avLst/>
          </a:prstGeom>
        </p:spPr>
        <p:txBody>
          <a:bodyPr lIns="0" tIns="0" rIns="0" bIns="0" anchor="b" anchorCtr="0"/>
          <a:lstStyle>
            <a:lvl1pPr marL="0" indent="0">
              <a:lnSpc>
                <a:spcPct val="110000"/>
              </a:lnSpc>
              <a:spcBef>
                <a:spcPts val="0"/>
              </a:spcBef>
              <a:buFontTx/>
              <a:buNone/>
              <a:defRPr sz="1399" b="0" i="0">
                <a:solidFill>
                  <a:schemeClr val="accent2"/>
                </a:solidFill>
                <a:latin typeface="Arial" panose="020B0604020202020204" pitchFamily="34" charset="0"/>
                <a:cs typeface="Arial" panose="020B0604020202020204" pitchFamily="34" charset="0"/>
              </a:defRPr>
            </a:lvl1pPr>
          </a:lstStyle>
          <a:p>
            <a:pPr lvl="0"/>
            <a:r>
              <a:rPr lang="en-US" dirty="0"/>
              <a:t>Sample Title of Element Goes Here, Two Lines if Necessary</a:t>
            </a:r>
          </a:p>
        </p:txBody>
      </p:sp>
      <p:sp>
        <p:nvSpPr>
          <p:cNvPr id="37" name="Text Placeholder 11">
            <a:extLst>
              <a:ext uri="{FF2B5EF4-FFF2-40B4-BE49-F238E27FC236}">
                <a16:creationId xmlns:a16="http://schemas.microsoft.com/office/drawing/2014/main" id="{0FAFA62F-A418-6712-E788-2C0B957FE488}"/>
              </a:ext>
            </a:extLst>
          </p:cNvPr>
          <p:cNvSpPr>
            <a:spLocks noGrp="1"/>
          </p:cNvSpPr>
          <p:nvPr>
            <p:ph type="body" sz="quarter" idx="27" hasCustomPrompt="1"/>
          </p:nvPr>
        </p:nvSpPr>
        <p:spPr>
          <a:xfrm>
            <a:off x="1759517" y="4033650"/>
            <a:ext cx="2681871" cy="2580125"/>
          </a:xfrm>
          <a:prstGeom prst="rect">
            <a:avLst/>
          </a:prstGeom>
        </p:spPr>
        <p:txBody>
          <a:bodyPr lIns="0" tIns="0" rIns="0" bIns="0"/>
          <a:lstStyle>
            <a:lvl1pPr marL="0" indent="0">
              <a:lnSpc>
                <a:spcPct val="120000"/>
              </a:lnSpc>
              <a:buFontTx/>
              <a:buNone/>
              <a:defRPr sz="1132" spc="27" baseline="0">
                <a:solidFill>
                  <a:schemeClr val="bg1"/>
                </a:solidFill>
                <a:latin typeface="Arial" panose="020B0604020202020204" pitchFamily="34" charset="0"/>
                <a:cs typeface="Arial" panose="020B0604020202020204" pitchFamily="34" charset="0"/>
              </a:defRPr>
            </a:lvl1pPr>
            <a:lvl2pPr marL="456777" indent="0">
              <a:buFontTx/>
              <a:buNone/>
              <a:defRPr sz="1199">
                <a:latin typeface="Arial" panose="020B0604020202020204" pitchFamily="34" charset="0"/>
                <a:cs typeface="Arial" panose="020B0604020202020204" pitchFamily="34" charset="0"/>
              </a:defRPr>
            </a:lvl2pPr>
            <a:lvl3pPr marL="913554" indent="0">
              <a:buFontTx/>
              <a:buNone/>
              <a:defRPr sz="1199">
                <a:latin typeface="Arial" panose="020B0604020202020204" pitchFamily="34" charset="0"/>
                <a:cs typeface="Arial" panose="020B0604020202020204" pitchFamily="34" charset="0"/>
              </a:defRPr>
            </a:lvl3pPr>
            <a:lvl4pPr marL="1370331" indent="0">
              <a:buFontTx/>
              <a:buNone/>
              <a:defRPr sz="1199">
                <a:latin typeface="Arial" panose="020B0604020202020204" pitchFamily="34" charset="0"/>
                <a:cs typeface="Arial" panose="020B0604020202020204" pitchFamily="34" charset="0"/>
              </a:defRPr>
            </a:lvl4pPr>
            <a:lvl5pPr marL="1827108" indent="0">
              <a:buFontTx/>
              <a:buNone/>
              <a:defRPr sz="1199">
                <a:latin typeface="Arial" panose="020B0604020202020204" pitchFamily="34" charset="0"/>
                <a:cs typeface="Arial" panose="020B0604020202020204" pitchFamily="34" charset="0"/>
              </a:defRPr>
            </a:lvl5pPr>
          </a:lstStyle>
          <a:p>
            <a:pPr lvl="0"/>
            <a:r>
              <a:rPr lang="en-US" dirty="0"/>
              <a:t>Top paragraph goes here.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when a </a:t>
            </a:r>
            <a:r>
              <a:rPr lang="en-US" dirty="0" err="1"/>
              <a:t>incididunt</a:t>
            </a:r>
            <a:r>
              <a:rPr lang="en-US" dirty="0"/>
              <a:t> </a:t>
            </a:r>
            <a:r>
              <a:rPr lang="en-US" dirty="0" err="1"/>
              <a:t>ut</a:t>
            </a:r>
            <a:r>
              <a:rPr lang="en-US" dirty="0"/>
              <a:t> labore et dolore magna </a:t>
            </a:r>
            <a:r>
              <a:rPr lang="en-US" dirty="0" err="1"/>
              <a:t>aliqua</a:t>
            </a:r>
            <a:r>
              <a:rPr lang="en-US" dirty="0"/>
              <a:t> de </a:t>
            </a:r>
            <a:r>
              <a:rPr lang="en-US" dirty="0" err="1"/>
              <a:t>filbilate</a:t>
            </a:r>
            <a:r>
              <a:rPr lang="en-US" dirty="0"/>
              <a:t>.</a:t>
            </a:r>
          </a:p>
        </p:txBody>
      </p:sp>
      <p:sp>
        <p:nvSpPr>
          <p:cNvPr id="38" name="Text Placeholder 11">
            <a:extLst>
              <a:ext uri="{FF2B5EF4-FFF2-40B4-BE49-F238E27FC236}">
                <a16:creationId xmlns:a16="http://schemas.microsoft.com/office/drawing/2014/main" id="{68DD155F-9A9F-6AD8-8AE5-7E35AC3BDB77}"/>
              </a:ext>
            </a:extLst>
          </p:cNvPr>
          <p:cNvSpPr>
            <a:spLocks noGrp="1"/>
          </p:cNvSpPr>
          <p:nvPr>
            <p:ph type="body" sz="quarter" idx="28" hasCustomPrompt="1"/>
          </p:nvPr>
        </p:nvSpPr>
        <p:spPr>
          <a:xfrm>
            <a:off x="4767543" y="4033650"/>
            <a:ext cx="2681871" cy="2580125"/>
          </a:xfrm>
          <a:prstGeom prst="rect">
            <a:avLst/>
          </a:prstGeom>
        </p:spPr>
        <p:txBody>
          <a:bodyPr lIns="0" tIns="0" rIns="0" bIns="0"/>
          <a:lstStyle>
            <a:lvl1pPr marL="0" indent="0">
              <a:lnSpc>
                <a:spcPct val="120000"/>
              </a:lnSpc>
              <a:buFontTx/>
              <a:buNone/>
              <a:defRPr sz="1132" spc="27" baseline="0">
                <a:solidFill>
                  <a:schemeClr val="bg1"/>
                </a:solidFill>
                <a:latin typeface="Arial" panose="020B0604020202020204" pitchFamily="34" charset="0"/>
                <a:cs typeface="Arial" panose="020B0604020202020204" pitchFamily="34" charset="0"/>
              </a:defRPr>
            </a:lvl1pPr>
            <a:lvl2pPr marL="456777" indent="0">
              <a:buFontTx/>
              <a:buNone/>
              <a:defRPr sz="1199">
                <a:latin typeface="Arial" panose="020B0604020202020204" pitchFamily="34" charset="0"/>
                <a:cs typeface="Arial" panose="020B0604020202020204" pitchFamily="34" charset="0"/>
              </a:defRPr>
            </a:lvl2pPr>
            <a:lvl3pPr marL="913554" indent="0">
              <a:buFontTx/>
              <a:buNone/>
              <a:defRPr sz="1199">
                <a:latin typeface="Arial" panose="020B0604020202020204" pitchFamily="34" charset="0"/>
                <a:cs typeface="Arial" panose="020B0604020202020204" pitchFamily="34" charset="0"/>
              </a:defRPr>
            </a:lvl3pPr>
            <a:lvl4pPr marL="1370331" indent="0">
              <a:buFontTx/>
              <a:buNone/>
              <a:defRPr sz="1199">
                <a:latin typeface="Arial" panose="020B0604020202020204" pitchFamily="34" charset="0"/>
                <a:cs typeface="Arial" panose="020B0604020202020204" pitchFamily="34" charset="0"/>
              </a:defRPr>
            </a:lvl4pPr>
            <a:lvl5pPr marL="1827108" indent="0">
              <a:buFontTx/>
              <a:buNone/>
              <a:defRPr sz="1199">
                <a:latin typeface="Arial" panose="020B0604020202020204" pitchFamily="34" charset="0"/>
                <a:cs typeface="Arial" panose="020B0604020202020204" pitchFamily="34" charset="0"/>
              </a:defRPr>
            </a:lvl5pPr>
          </a:lstStyle>
          <a:p>
            <a:pPr lvl="0"/>
            <a:r>
              <a:rPr lang="en-US" dirty="0"/>
              <a:t>Top paragraph goes here,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when a </a:t>
            </a:r>
            <a:r>
              <a:rPr lang="en-US" dirty="0" err="1"/>
              <a:t>incididunt</a:t>
            </a:r>
            <a:r>
              <a:rPr lang="en-US" dirty="0"/>
              <a:t> </a:t>
            </a:r>
            <a:r>
              <a:rPr lang="en-US" dirty="0" err="1"/>
              <a:t>ut</a:t>
            </a:r>
            <a:r>
              <a:rPr lang="en-US" dirty="0"/>
              <a:t> labore et dolore magna </a:t>
            </a:r>
            <a:r>
              <a:rPr lang="en-US" dirty="0" err="1"/>
              <a:t>aliqua</a:t>
            </a:r>
            <a:r>
              <a:rPr lang="en-US" dirty="0"/>
              <a:t> de </a:t>
            </a:r>
            <a:r>
              <a:rPr lang="en-US" dirty="0" err="1"/>
              <a:t>filbilate</a:t>
            </a:r>
            <a:r>
              <a:rPr lang="en-US" dirty="0"/>
              <a:t>.</a:t>
            </a:r>
          </a:p>
        </p:txBody>
      </p:sp>
      <p:sp>
        <p:nvSpPr>
          <p:cNvPr id="39" name="Text Placeholder 11">
            <a:extLst>
              <a:ext uri="{FF2B5EF4-FFF2-40B4-BE49-F238E27FC236}">
                <a16:creationId xmlns:a16="http://schemas.microsoft.com/office/drawing/2014/main" id="{7ABCFA93-E75A-584B-D1F5-705A133435DB}"/>
              </a:ext>
            </a:extLst>
          </p:cNvPr>
          <p:cNvSpPr>
            <a:spLocks noGrp="1"/>
          </p:cNvSpPr>
          <p:nvPr>
            <p:ph type="body" sz="quarter" idx="29" hasCustomPrompt="1"/>
          </p:nvPr>
        </p:nvSpPr>
        <p:spPr>
          <a:xfrm>
            <a:off x="7743373" y="4033650"/>
            <a:ext cx="2681871" cy="2580125"/>
          </a:xfrm>
          <a:prstGeom prst="rect">
            <a:avLst/>
          </a:prstGeom>
        </p:spPr>
        <p:txBody>
          <a:bodyPr lIns="0" tIns="0" rIns="0" bIns="0"/>
          <a:lstStyle>
            <a:lvl1pPr marL="0" indent="0">
              <a:lnSpc>
                <a:spcPct val="120000"/>
              </a:lnSpc>
              <a:buFontTx/>
              <a:buNone/>
              <a:defRPr sz="1132" spc="27" baseline="0">
                <a:solidFill>
                  <a:schemeClr val="bg1"/>
                </a:solidFill>
                <a:latin typeface="Arial" panose="020B0604020202020204" pitchFamily="34" charset="0"/>
                <a:cs typeface="Arial" panose="020B0604020202020204" pitchFamily="34" charset="0"/>
              </a:defRPr>
            </a:lvl1pPr>
            <a:lvl2pPr marL="456777" indent="0">
              <a:buFontTx/>
              <a:buNone/>
              <a:defRPr sz="1199">
                <a:latin typeface="Arial" panose="020B0604020202020204" pitchFamily="34" charset="0"/>
                <a:cs typeface="Arial" panose="020B0604020202020204" pitchFamily="34" charset="0"/>
              </a:defRPr>
            </a:lvl2pPr>
            <a:lvl3pPr marL="913554" indent="0">
              <a:buFontTx/>
              <a:buNone/>
              <a:defRPr sz="1199">
                <a:latin typeface="Arial" panose="020B0604020202020204" pitchFamily="34" charset="0"/>
                <a:cs typeface="Arial" panose="020B0604020202020204" pitchFamily="34" charset="0"/>
              </a:defRPr>
            </a:lvl3pPr>
            <a:lvl4pPr marL="1370331" indent="0">
              <a:buFontTx/>
              <a:buNone/>
              <a:defRPr sz="1199">
                <a:latin typeface="Arial" panose="020B0604020202020204" pitchFamily="34" charset="0"/>
                <a:cs typeface="Arial" panose="020B0604020202020204" pitchFamily="34" charset="0"/>
              </a:defRPr>
            </a:lvl4pPr>
            <a:lvl5pPr marL="1827108" indent="0">
              <a:buFontTx/>
              <a:buNone/>
              <a:defRPr sz="1199">
                <a:latin typeface="Arial" panose="020B0604020202020204" pitchFamily="34" charset="0"/>
                <a:cs typeface="Arial" panose="020B0604020202020204" pitchFamily="34" charset="0"/>
              </a:defRPr>
            </a:lvl5pPr>
          </a:lstStyle>
          <a:p>
            <a:pPr lvl="0"/>
            <a:r>
              <a:rPr lang="en-US" dirty="0"/>
              <a:t>Top paragraph goes here,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when a </a:t>
            </a:r>
            <a:r>
              <a:rPr lang="en-US" dirty="0" err="1"/>
              <a:t>incididunt</a:t>
            </a:r>
            <a:r>
              <a:rPr lang="en-US" dirty="0"/>
              <a:t> </a:t>
            </a:r>
            <a:r>
              <a:rPr lang="en-US" dirty="0" err="1"/>
              <a:t>ut</a:t>
            </a:r>
            <a:r>
              <a:rPr lang="en-US" dirty="0"/>
              <a:t> labore et dolore magna </a:t>
            </a:r>
            <a:r>
              <a:rPr lang="en-US" dirty="0" err="1"/>
              <a:t>aliqua</a:t>
            </a:r>
            <a:r>
              <a:rPr lang="en-US" dirty="0"/>
              <a:t> de </a:t>
            </a:r>
            <a:r>
              <a:rPr lang="en-US" dirty="0" err="1"/>
              <a:t>filbilate</a:t>
            </a:r>
            <a:r>
              <a:rPr lang="en-US" dirty="0"/>
              <a:t>.</a:t>
            </a:r>
          </a:p>
        </p:txBody>
      </p:sp>
      <p:grpSp>
        <p:nvGrpSpPr>
          <p:cNvPr id="2" name="Group 1">
            <a:extLst>
              <a:ext uri="{FF2B5EF4-FFF2-40B4-BE49-F238E27FC236}">
                <a16:creationId xmlns:a16="http://schemas.microsoft.com/office/drawing/2014/main" id="{1E1440E4-5074-8702-2046-C669A89F45AA}"/>
              </a:ext>
            </a:extLst>
          </p:cNvPr>
          <p:cNvGrpSpPr/>
          <p:nvPr userDrawn="1"/>
        </p:nvGrpSpPr>
        <p:grpSpPr>
          <a:xfrm>
            <a:off x="-220851" y="-59137"/>
            <a:ext cx="1690608" cy="1781817"/>
            <a:chOff x="5556282" y="3232290"/>
            <a:chExt cx="4105217" cy="4330700"/>
          </a:xfrm>
        </p:grpSpPr>
        <p:grpSp>
          <p:nvGrpSpPr>
            <p:cNvPr id="3" name="Group 2">
              <a:extLst>
                <a:ext uri="{FF2B5EF4-FFF2-40B4-BE49-F238E27FC236}">
                  <a16:creationId xmlns:a16="http://schemas.microsoft.com/office/drawing/2014/main" id="{AA8ACCF7-2BFD-6222-32C2-37026CE0A1B7}"/>
                </a:ext>
              </a:extLst>
            </p:cNvPr>
            <p:cNvGrpSpPr/>
            <p:nvPr/>
          </p:nvGrpSpPr>
          <p:grpSpPr>
            <a:xfrm>
              <a:off x="8668369" y="4930285"/>
              <a:ext cx="993130" cy="944875"/>
              <a:chOff x="2646833" y="4335536"/>
              <a:chExt cx="339252" cy="322768"/>
            </a:xfrm>
          </p:grpSpPr>
          <p:sp>
            <p:nvSpPr>
              <p:cNvPr id="41" name="Rounded Rectangle 40">
                <a:extLst>
                  <a:ext uri="{FF2B5EF4-FFF2-40B4-BE49-F238E27FC236}">
                    <a16:creationId xmlns:a16="http://schemas.microsoft.com/office/drawing/2014/main" id="{0B50A960-854C-502B-2277-4D923871167C}"/>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42" name="Rounded Rectangle 41">
                <a:extLst>
                  <a:ext uri="{FF2B5EF4-FFF2-40B4-BE49-F238E27FC236}">
                    <a16:creationId xmlns:a16="http://schemas.microsoft.com/office/drawing/2014/main" id="{90710367-4823-F901-16BB-33DD67CC83E9}"/>
                  </a:ext>
                </a:extLst>
              </p:cNvPr>
              <p:cNvSpPr>
                <a:spLocks noChangeAspect="1"/>
              </p:cNvSpPr>
              <p:nvPr/>
            </p:nvSpPr>
            <p:spPr>
              <a:xfrm rot="18900000">
                <a:off x="2706836" y="4367620"/>
                <a:ext cx="247342" cy="248716"/>
              </a:xfrm>
              <a:prstGeom prst="roundRect">
                <a:avLst>
                  <a:gd name="adj" fmla="val 7269"/>
                </a:avLst>
              </a:prstGeom>
              <a:gradFill>
                <a:gsLst>
                  <a:gs pos="0">
                    <a:schemeClr val="accent3">
                      <a:lumMod val="40000"/>
                      <a:lumOff val="60000"/>
                    </a:schemeClr>
                  </a:gs>
                  <a:gs pos="100000">
                    <a:schemeClr val="accent1">
                      <a:lumMod val="75000"/>
                    </a:schemeClr>
                  </a:gs>
                </a:gsLst>
                <a:lin ang="6600000" scaled="0"/>
              </a:gradFill>
              <a:ln w="3175">
                <a:solidFill>
                  <a:schemeClr val="bg1">
                    <a:alpha val="49829"/>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43" name="Rounded Rectangle 42">
                <a:extLst>
                  <a:ext uri="{FF2B5EF4-FFF2-40B4-BE49-F238E27FC236}">
                    <a16:creationId xmlns:a16="http://schemas.microsoft.com/office/drawing/2014/main" id="{5B36F346-A4CF-E7EC-88E5-DD7F0D34DB6E}"/>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44" name="Picture 43">
                <a:extLst>
                  <a:ext uri="{FF2B5EF4-FFF2-40B4-BE49-F238E27FC236}">
                    <a16:creationId xmlns:a16="http://schemas.microsoft.com/office/drawing/2014/main" id="{741AE34D-F4C4-1513-73EE-7749EF103F5F}"/>
                  </a:ext>
                </a:extLst>
              </p:cNvPr>
              <p:cNvPicPr>
                <a:picLocks noChangeAspect="1"/>
              </p:cNvPicPr>
              <p:nvPr/>
            </p:nvPicPr>
            <p:blipFill>
              <a:blip r:embed="rId3"/>
              <a:stretch>
                <a:fillRect/>
              </a:stretch>
            </p:blipFill>
            <p:spPr>
              <a:xfrm rot="18900000">
                <a:off x="2646833" y="4365149"/>
                <a:ext cx="172486" cy="9771"/>
              </a:xfrm>
              <a:prstGeom prst="rect">
                <a:avLst/>
              </a:prstGeom>
            </p:spPr>
          </p:pic>
          <p:pic>
            <p:nvPicPr>
              <p:cNvPr id="45" name="Picture 44">
                <a:extLst>
                  <a:ext uri="{FF2B5EF4-FFF2-40B4-BE49-F238E27FC236}">
                    <a16:creationId xmlns:a16="http://schemas.microsoft.com/office/drawing/2014/main" id="{1BE37BA8-66AD-E0E8-9B5E-F7F49F9B7D6D}"/>
                  </a:ext>
                </a:extLst>
              </p:cNvPr>
              <p:cNvPicPr>
                <a:picLocks noChangeAspect="1"/>
              </p:cNvPicPr>
              <p:nvPr/>
            </p:nvPicPr>
            <p:blipFill>
              <a:blip r:embed="rId3"/>
              <a:stretch>
                <a:fillRect/>
              </a:stretch>
            </p:blipFill>
            <p:spPr>
              <a:xfrm rot="2700000">
                <a:off x="2613844" y="4572773"/>
                <a:ext cx="161890" cy="9171"/>
              </a:xfrm>
              <a:prstGeom prst="rect">
                <a:avLst/>
              </a:prstGeom>
            </p:spPr>
          </p:pic>
          <p:sp>
            <p:nvSpPr>
              <p:cNvPr id="46" name="Rounded Rectangle 45">
                <a:extLst>
                  <a:ext uri="{FF2B5EF4-FFF2-40B4-BE49-F238E27FC236}">
                    <a16:creationId xmlns:a16="http://schemas.microsoft.com/office/drawing/2014/main" id="{006201FB-B57B-1C9E-A92E-A63FC99BEB67}"/>
                  </a:ext>
                </a:extLst>
              </p:cNvPr>
              <p:cNvSpPr>
                <a:spLocks noChangeAspect="1"/>
              </p:cNvSpPr>
              <p:nvPr/>
            </p:nvSpPr>
            <p:spPr>
              <a:xfrm rot="18900000">
                <a:off x="2718487" y="4378806"/>
                <a:ext cx="225098" cy="226346"/>
              </a:xfrm>
              <a:prstGeom prst="roundRect">
                <a:avLst>
                  <a:gd name="adj" fmla="val 4817"/>
                </a:avLst>
              </a:prstGeom>
              <a:gradFill>
                <a:gsLst>
                  <a:gs pos="0">
                    <a:schemeClr val="accent3"/>
                  </a:gs>
                  <a:gs pos="100000">
                    <a:schemeClr val="accent1"/>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47" name="Picture 46">
                <a:extLst>
                  <a:ext uri="{FF2B5EF4-FFF2-40B4-BE49-F238E27FC236}">
                    <a16:creationId xmlns:a16="http://schemas.microsoft.com/office/drawing/2014/main" id="{8B744782-DC1F-6920-51D6-0604991B08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48" name="Picture 47">
                <a:extLst>
                  <a:ext uri="{FF2B5EF4-FFF2-40B4-BE49-F238E27FC236}">
                    <a16:creationId xmlns:a16="http://schemas.microsoft.com/office/drawing/2014/main" id="{04AFC48E-FDD5-CEBB-DBF2-214A840BFD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grpSp>
          <p:nvGrpSpPr>
            <p:cNvPr id="4" name="Group 3">
              <a:extLst>
                <a:ext uri="{FF2B5EF4-FFF2-40B4-BE49-F238E27FC236}">
                  <a16:creationId xmlns:a16="http://schemas.microsoft.com/office/drawing/2014/main" id="{F7E56574-04B8-F8D6-8D6D-52C27DC4EB93}"/>
                </a:ext>
              </a:extLst>
            </p:cNvPr>
            <p:cNvGrpSpPr/>
            <p:nvPr/>
          </p:nvGrpSpPr>
          <p:grpSpPr>
            <a:xfrm>
              <a:off x="5556282" y="4921285"/>
              <a:ext cx="993130" cy="944875"/>
              <a:chOff x="2646833" y="4335536"/>
              <a:chExt cx="339252" cy="322768"/>
            </a:xfrm>
          </p:grpSpPr>
          <p:sp>
            <p:nvSpPr>
              <p:cNvPr id="6" name="Rounded Rectangle 5">
                <a:extLst>
                  <a:ext uri="{FF2B5EF4-FFF2-40B4-BE49-F238E27FC236}">
                    <a16:creationId xmlns:a16="http://schemas.microsoft.com/office/drawing/2014/main" id="{D3D44E9E-C531-B3A6-2697-8DC001F65172}"/>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9" name="Rounded Rectangle 8">
                <a:extLst>
                  <a:ext uri="{FF2B5EF4-FFF2-40B4-BE49-F238E27FC236}">
                    <a16:creationId xmlns:a16="http://schemas.microsoft.com/office/drawing/2014/main" id="{70371CFA-DF42-2070-F7DD-C03FE74C801E}"/>
                  </a:ext>
                </a:extLst>
              </p:cNvPr>
              <p:cNvSpPr>
                <a:spLocks noChangeAspect="1"/>
              </p:cNvSpPr>
              <p:nvPr/>
            </p:nvSpPr>
            <p:spPr>
              <a:xfrm rot="18900000">
                <a:off x="2706836" y="4367620"/>
                <a:ext cx="247342" cy="248716"/>
              </a:xfrm>
              <a:prstGeom prst="roundRect">
                <a:avLst>
                  <a:gd name="adj" fmla="val 7269"/>
                </a:avLst>
              </a:prstGeom>
              <a:gradFill>
                <a:gsLst>
                  <a:gs pos="0">
                    <a:schemeClr val="accent2">
                      <a:lumMod val="40000"/>
                      <a:lumOff val="60000"/>
                    </a:schemeClr>
                  </a:gs>
                  <a:gs pos="100000">
                    <a:schemeClr val="tx2">
                      <a:lumMod val="50000"/>
                    </a:schemeClr>
                  </a:gs>
                </a:gsLst>
                <a:lin ang="7800000" scaled="0"/>
              </a:gradFill>
              <a:ln w="3175">
                <a:solidFill>
                  <a:schemeClr val="bg1">
                    <a:alpha val="4905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28" name="Rounded Rectangle 27">
                <a:extLst>
                  <a:ext uri="{FF2B5EF4-FFF2-40B4-BE49-F238E27FC236}">
                    <a16:creationId xmlns:a16="http://schemas.microsoft.com/office/drawing/2014/main" id="{0609388B-CFF0-FEDC-5A4A-FA2BAFF36EBF}"/>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29" name="Picture 28">
                <a:extLst>
                  <a:ext uri="{FF2B5EF4-FFF2-40B4-BE49-F238E27FC236}">
                    <a16:creationId xmlns:a16="http://schemas.microsoft.com/office/drawing/2014/main" id="{A8A31EB8-3C8B-9A2C-E94A-6E570BE49F0D}"/>
                  </a:ext>
                </a:extLst>
              </p:cNvPr>
              <p:cNvPicPr>
                <a:picLocks noChangeAspect="1"/>
              </p:cNvPicPr>
              <p:nvPr/>
            </p:nvPicPr>
            <p:blipFill>
              <a:blip r:embed="rId3"/>
              <a:stretch>
                <a:fillRect/>
              </a:stretch>
            </p:blipFill>
            <p:spPr>
              <a:xfrm rot="18900000">
                <a:off x="2646833" y="4365149"/>
                <a:ext cx="172486" cy="9771"/>
              </a:xfrm>
              <a:prstGeom prst="rect">
                <a:avLst/>
              </a:prstGeom>
            </p:spPr>
          </p:pic>
          <p:pic>
            <p:nvPicPr>
              <p:cNvPr id="30" name="Picture 29">
                <a:extLst>
                  <a:ext uri="{FF2B5EF4-FFF2-40B4-BE49-F238E27FC236}">
                    <a16:creationId xmlns:a16="http://schemas.microsoft.com/office/drawing/2014/main" id="{856B6DDF-8D7B-8966-0550-49AD242A519E}"/>
                  </a:ext>
                </a:extLst>
              </p:cNvPr>
              <p:cNvPicPr>
                <a:picLocks noChangeAspect="1"/>
              </p:cNvPicPr>
              <p:nvPr/>
            </p:nvPicPr>
            <p:blipFill>
              <a:blip r:embed="rId3"/>
              <a:stretch>
                <a:fillRect/>
              </a:stretch>
            </p:blipFill>
            <p:spPr>
              <a:xfrm rot="2700000">
                <a:off x="2613844" y="4572773"/>
                <a:ext cx="161890" cy="9171"/>
              </a:xfrm>
              <a:prstGeom prst="rect">
                <a:avLst/>
              </a:prstGeom>
            </p:spPr>
          </p:pic>
          <p:sp>
            <p:nvSpPr>
              <p:cNvPr id="31" name="Rounded Rectangle 30">
                <a:extLst>
                  <a:ext uri="{FF2B5EF4-FFF2-40B4-BE49-F238E27FC236}">
                    <a16:creationId xmlns:a16="http://schemas.microsoft.com/office/drawing/2014/main" id="{97F3640A-2281-C90E-2428-07640A0F2E4E}"/>
                  </a:ext>
                </a:extLst>
              </p:cNvPr>
              <p:cNvSpPr>
                <a:spLocks noChangeAspect="1"/>
              </p:cNvSpPr>
              <p:nvPr/>
            </p:nvSpPr>
            <p:spPr>
              <a:xfrm rot="18900000">
                <a:off x="2718487" y="4378806"/>
                <a:ext cx="225098" cy="226346"/>
              </a:xfrm>
              <a:prstGeom prst="roundRect">
                <a:avLst>
                  <a:gd name="adj" fmla="val 4817"/>
                </a:avLst>
              </a:prstGeom>
              <a:gradFill>
                <a:gsLst>
                  <a:gs pos="0">
                    <a:schemeClr val="accent2"/>
                  </a:gs>
                  <a:gs pos="100000">
                    <a:schemeClr val="tx2"/>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32" name="Picture 31">
                <a:extLst>
                  <a:ext uri="{FF2B5EF4-FFF2-40B4-BE49-F238E27FC236}">
                    <a16:creationId xmlns:a16="http://schemas.microsoft.com/office/drawing/2014/main" id="{0C33F1A0-70C4-00DA-54C0-F36813569D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33" name="Picture 32">
                <a:extLst>
                  <a:ext uri="{FF2B5EF4-FFF2-40B4-BE49-F238E27FC236}">
                    <a16:creationId xmlns:a16="http://schemas.microsoft.com/office/drawing/2014/main" id="{B4AE2581-4A45-6C14-B4DE-9409F7E595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pic>
          <p:nvPicPr>
            <p:cNvPr id="5" name="Picture 4">
              <a:extLst>
                <a:ext uri="{FF2B5EF4-FFF2-40B4-BE49-F238E27FC236}">
                  <a16:creationId xmlns:a16="http://schemas.microsoft.com/office/drawing/2014/main" id="{6E72DFDA-A499-6CAD-D758-492C6A3957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0218" y="3232290"/>
              <a:ext cx="2692400" cy="4330700"/>
            </a:xfrm>
            <a:prstGeom prst="rect">
              <a:avLst/>
            </a:prstGeom>
          </p:spPr>
        </p:pic>
      </p:grpSp>
    </p:spTree>
    <p:extLst>
      <p:ext uri="{BB962C8B-B14F-4D97-AF65-F5344CB8AC3E}">
        <p14:creationId xmlns:p14="http://schemas.microsoft.com/office/powerpoint/2010/main" val="2099672029"/>
      </p:ext>
    </p:extLst>
  </p:cSld>
  <p:clrMapOvr>
    <a:masterClrMapping/>
  </p:clrMapOvr>
  <p:extLst>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HREE COLUMN DARK-for IC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7" name="Text Placeholder 66">
            <a:extLst>
              <a:ext uri="{FF2B5EF4-FFF2-40B4-BE49-F238E27FC236}">
                <a16:creationId xmlns:a16="http://schemas.microsoft.com/office/drawing/2014/main" id="{0EFA42A8-6C11-2A08-CB5F-0751AC389AA7}"/>
              </a:ext>
            </a:extLst>
          </p:cNvPr>
          <p:cNvSpPr>
            <a:spLocks noGrp="1"/>
          </p:cNvSpPr>
          <p:nvPr>
            <p:ph type="body" sz="quarter" idx="12" hasCustomPrompt="1"/>
          </p:nvPr>
        </p:nvSpPr>
        <p:spPr>
          <a:xfrm>
            <a:off x="1762268" y="646628"/>
            <a:ext cx="9194713" cy="370286"/>
          </a:xfrm>
          <a:prstGeom prst="rect">
            <a:avLst/>
          </a:prstGeom>
        </p:spPr>
        <p:txBody>
          <a:bodyPr lIns="0" tIns="0" rIns="0" bIns="0"/>
          <a:lstStyle>
            <a:lvl1pPr marL="0" indent="0">
              <a:spcBef>
                <a:spcPts val="0"/>
              </a:spcBef>
              <a:buFontTx/>
              <a:buNone/>
              <a:defRPr sz="2931" spc="53" baseline="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(1st Letter Cap)</a:t>
            </a:r>
          </a:p>
        </p:txBody>
      </p:sp>
      <p:sp>
        <p:nvSpPr>
          <p:cNvPr id="68" name="Text Placeholder 66">
            <a:extLst>
              <a:ext uri="{FF2B5EF4-FFF2-40B4-BE49-F238E27FC236}">
                <a16:creationId xmlns:a16="http://schemas.microsoft.com/office/drawing/2014/main" id="{DBEFDAF8-B4CF-DD4F-FE97-6DBD6897AB69}"/>
              </a:ext>
            </a:extLst>
          </p:cNvPr>
          <p:cNvSpPr>
            <a:spLocks noGrp="1"/>
          </p:cNvSpPr>
          <p:nvPr>
            <p:ph type="body" sz="quarter" idx="13" hasCustomPrompt="1"/>
          </p:nvPr>
        </p:nvSpPr>
        <p:spPr>
          <a:xfrm>
            <a:off x="1773252" y="1137202"/>
            <a:ext cx="9182049" cy="253364"/>
          </a:xfrm>
          <a:prstGeom prst="rect">
            <a:avLst/>
          </a:prstGeom>
        </p:spPr>
        <p:txBody>
          <a:bodyPr lIns="0" tIns="0" rIns="0" bIns="0"/>
          <a:lstStyle>
            <a:lvl1pPr marL="0" indent="0">
              <a:spcBef>
                <a:spcPts val="0"/>
              </a:spcBef>
              <a:buFontTx/>
              <a:buNone/>
              <a:defRPr sz="1865" spc="27" baseline="0">
                <a:solidFill>
                  <a:schemeClr val="accent1">
                    <a:lumMod val="40000"/>
                    <a:lumOff val="60000"/>
                  </a:schemeClr>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SUBHEAD HERE (ALL CAPS)</a:t>
            </a:r>
          </a:p>
        </p:txBody>
      </p:sp>
      <p:sp>
        <p:nvSpPr>
          <p:cNvPr id="34" name="Text Placeholder 135">
            <a:extLst>
              <a:ext uri="{FF2B5EF4-FFF2-40B4-BE49-F238E27FC236}">
                <a16:creationId xmlns:a16="http://schemas.microsoft.com/office/drawing/2014/main" id="{15616CA2-792A-4647-8B91-4165F9E9D445}"/>
              </a:ext>
            </a:extLst>
          </p:cNvPr>
          <p:cNvSpPr>
            <a:spLocks noGrp="1"/>
          </p:cNvSpPr>
          <p:nvPr>
            <p:ph type="body" sz="quarter" idx="24" hasCustomPrompt="1"/>
          </p:nvPr>
        </p:nvSpPr>
        <p:spPr>
          <a:xfrm>
            <a:off x="1759516" y="3294064"/>
            <a:ext cx="2652123" cy="545367"/>
          </a:xfrm>
          <a:prstGeom prst="rect">
            <a:avLst/>
          </a:prstGeom>
        </p:spPr>
        <p:txBody>
          <a:bodyPr lIns="0" tIns="0" rIns="0" bIns="0" anchor="b" anchorCtr="0"/>
          <a:lstStyle>
            <a:lvl1pPr marL="0" indent="0">
              <a:lnSpc>
                <a:spcPct val="110000"/>
              </a:lnSpc>
              <a:spcBef>
                <a:spcPts val="0"/>
              </a:spcBef>
              <a:buFontTx/>
              <a:buNone/>
              <a:defRPr sz="1399" b="0" i="0" spc="27" baseline="0">
                <a:solidFill>
                  <a:schemeClr val="accent2"/>
                </a:solidFill>
                <a:latin typeface="Arial" panose="020B0604020202020204" pitchFamily="34" charset="0"/>
                <a:cs typeface="Arial" panose="020B0604020202020204" pitchFamily="34" charset="0"/>
              </a:defRPr>
            </a:lvl1pPr>
          </a:lstStyle>
          <a:p>
            <a:pPr lvl="0"/>
            <a:r>
              <a:rPr lang="en-US" dirty="0"/>
              <a:t>Sample Title of Element Goes Here, Two Lines if Necessary</a:t>
            </a:r>
          </a:p>
        </p:txBody>
      </p:sp>
      <p:sp>
        <p:nvSpPr>
          <p:cNvPr id="35" name="Text Placeholder 135">
            <a:extLst>
              <a:ext uri="{FF2B5EF4-FFF2-40B4-BE49-F238E27FC236}">
                <a16:creationId xmlns:a16="http://schemas.microsoft.com/office/drawing/2014/main" id="{C3345DE9-92E5-BD0D-2F5E-C1D6D1ADBCD0}"/>
              </a:ext>
            </a:extLst>
          </p:cNvPr>
          <p:cNvSpPr>
            <a:spLocks noGrp="1"/>
          </p:cNvSpPr>
          <p:nvPr>
            <p:ph type="body" sz="quarter" idx="25" hasCustomPrompt="1"/>
          </p:nvPr>
        </p:nvSpPr>
        <p:spPr>
          <a:xfrm>
            <a:off x="4767543" y="3294064"/>
            <a:ext cx="2652123" cy="545367"/>
          </a:xfrm>
          <a:prstGeom prst="rect">
            <a:avLst/>
          </a:prstGeom>
        </p:spPr>
        <p:txBody>
          <a:bodyPr lIns="0" tIns="0" rIns="0" bIns="0" anchor="b" anchorCtr="0"/>
          <a:lstStyle>
            <a:lvl1pPr marL="0" indent="0">
              <a:lnSpc>
                <a:spcPct val="110000"/>
              </a:lnSpc>
              <a:spcBef>
                <a:spcPts val="0"/>
              </a:spcBef>
              <a:buFontTx/>
              <a:buNone/>
              <a:defRPr sz="1399" b="0" i="0">
                <a:solidFill>
                  <a:schemeClr val="accent2"/>
                </a:solidFill>
                <a:latin typeface="Arial" panose="020B0604020202020204" pitchFamily="34" charset="0"/>
                <a:cs typeface="Arial" panose="020B0604020202020204" pitchFamily="34" charset="0"/>
              </a:defRPr>
            </a:lvl1pPr>
          </a:lstStyle>
          <a:p>
            <a:pPr lvl="0"/>
            <a:r>
              <a:rPr lang="en-US" dirty="0"/>
              <a:t>Sample Title of Element Goes Here, Two Lines if Necessary</a:t>
            </a:r>
          </a:p>
        </p:txBody>
      </p:sp>
      <p:sp>
        <p:nvSpPr>
          <p:cNvPr id="36" name="Text Placeholder 135">
            <a:extLst>
              <a:ext uri="{FF2B5EF4-FFF2-40B4-BE49-F238E27FC236}">
                <a16:creationId xmlns:a16="http://schemas.microsoft.com/office/drawing/2014/main" id="{BEA2D5EC-7ED8-61BB-95C9-6FAADF1E98D4}"/>
              </a:ext>
            </a:extLst>
          </p:cNvPr>
          <p:cNvSpPr>
            <a:spLocks noGrp="1"/>
          </p:cNvSpPr>
          <p:nvPr>
            <p:ph type="body" sz="quarter" idx="26" hasCustomPrompt="1"/>
          </p:nvPr>
        </p:nvSpPr>
        <p:spPr>
          <a:xfrm>
            <a:off x="7743372" y="3294064"/>
            <a:ext cx="2652123" cy="545367"/>
          </a:xfrm>
          <a:prstGeom prst="rect">
            <a:avLst/>
          </a:prstGeom>
        </p:spPr>
        <p:txBody>
          <a:bodyPr lIns="0" tIns="0" rIns="0" bIns="0" anchor="b" anchorCtr="0"/>
          <a:lstStyle>
            <a:lvl1pPr marL="0" indent="0">
              <a:lnSpc>
                <a:spcPct val="110000"/>
              </a:lnSpc>
              <a:spcBef>
                <a:spcPts val="0"/>
              </a:spcBef>
              <a:buFontTx/>
              <a:buNone/>
              <a:defRPr sz="1399" b="0" i="0">
                <a:solidFill>
                  <a:schemeClr val="accent2"/>
                </a:solidFill>
                <a:latin typeface="Arial" panose="020B0604020202020204" pitchFamily="34" charset="0"/>
                <a:cs typeface="Arial" panose="020B0604020202020204" pitchFamily="34" charset="0"/>
              </a:defRPr>
            </a:lvl1pPr>
          </a:lstStyle>
          <a:p>
            <a:pPr lvl="0"/>
            <a:r>
              <a:rPr lang="en-US" dirty="0"/>
              <a:t>Sample Title of Element Goes Here, Two Lines if Necessary</a:t>
            </a:r>
          </a:p>
        </p:txBody>
      </p:sp>
      <p:sp>
        <p:nvSpPr>
          <p:cNvPr id="37" name="Text Placeholder 11">
            <a:extLst>
              <a:ext uri="{FF2B5EF4-FFF2-40B4-BE49-F238E27FC236}">
                <a16:creationId xmlns:a16="http://schemas.microsoft.com/office/drawing/2014/main" id="{0FAFA62F-A418-6712-E788-2C0B957FE488}"/>
              </a:ext>
            </a:extLst>
          </p:cNvPr>
          <p:cNvSpPr>
            <a:spLocks noGrp="1"/>
          </p:cNvSpPr>
          <p:nvPr>
            <p:ph type="body" sz="quarter" idx="27" hasCustomPrompt="1"/>
          </p:nvPr>
        </p:nvSpPr>
        <p:spPr>
          <a:xfrm>
            <a:off x="1759517" y="4033650"/>
            <a:ext cx="2681871" cy="2580125"/>
          </a:xfrm>
          <a:prstGeom prst="rect">
            <a:avLst/>
          </a:prstGeom>
        </p:spPr>
        <p:txBody>
          <a:bodyPr lIns="0" tIns="0" rIns="0" bIns="0"/>
          <a:lstStyle>
            <a:lvl1pPr marL="0" indent="0">
              <a:lnSpc>
                <a:spcPct val="120000"/>
              </a:lnSpc>
              <a:buFontTx/>
              <a:buNone/>
              <a:defRPr sz="1132" spc="27" baseline="0">
                <a:solidFill>
                  <a:schemeClr val="bg1"/>
                </a:solidFill>
                <a:latin typeface="Arial" panose="020B0604020202020204" pitchFamily="34" charset="0"/>
                <a:cs typeface="Arial" panose="020B0604020202020204" pitchFamily="34" charset="0"/>
              </a:defRPr>
            </a:lvl1pPr>
            <a:lvl2pPr marL="456777" indent="0">
              <a:buFontTx/>
              <a:buNone/>
              <a:defRPr sz="1199">
                <a:latin typeface="Arial" panose="020B0604020202020204" pitchFamily="34" charset="0"/>
                <a:cs typeface="Arial" panose="020B0604020202020204" pitchFamily="34" charset="0"/>
              </a:defRPr>
            </a:lvl2pPr>
            <a:lvl3pPr marL="913554" indent="0">
              <a:buFontTx/>
              <a:buNone/>
              <a:defRPr sz="1199">
                <a:latin typeface="Arial" panose="020B0604020202020204" pitchFamily="34" charset="0"/>
                <a:cs typeface="Arial" panose="020B0604020202020204" pitchFamily="34" charset="0"/>
              </a:defRPr>
            </a:lvl3pPr>
            <a:lvl4pPr marL="1370331" indent="0">
              <a:buFontTx/>
              <a:buNone/>
              <a:defRPr sz="1199">
                <a:latin typeface="Arial" panose="020B0604020202020204" pitchFamily="34" charset="0"/>
                <a:cs typeface="Arial" panose="020B0604020202020204" pitchFamily="34" charset="0"/>
              </a:defRPr>
            </a:lvl4pPr>
            <a:lvl5pPr marL="1827108" indent="0">
              <a:buFontTx/>
              <a:buNone/>
              <a:defRPr sz="1199">
                <a:latin typeface="Arial" panose="020B0604020202020204" pitchFamily="34" charset="0"/>
                <a:cs typeface="Arial" panose="020B0604020202020204" pitchFamily="34" charset="0"/>
              </a:defRPr>
            </a:lvl5pPr>
          </a:lstStyle>
          <a:p>
            <a:pPr lvl="0"/>
            <a:r>
              <a:rPr lang="en-US" dirty="0"/>
              <a:t>Top paragraph goes here.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when a </a:t>
            </a:r>
            <a:r>
              <a:rPr lang="en-US" dirty="0" err="1"/>
              <a:t>incididunt</a:t>
            </a:r>
            <a:r>
              <a:rPr lang="en-US" dirty="0"/>
              <a:t> </a:t>
            </a:r>
            <a:r>
              <a:rPr lang="en-US" dirty="0" err="1"/>
              <a:t>ut</a:t>
            </a:r>
            <a:r>
              <a:rPr lang="en-US" dirty="0"/>
              <a:t> labore et dolore magna </a:t>
            </a:r>
            <a:r>
              <a:rPr lang="en-US" dirty="0" err="1"/>
              <a:t>aliqua</a:t>
            </a:r>
            <a:r>
              <a:rPr lang="en-US" dirty="0"/>
              <a:t> de </a:t>
            </a:r>
            <a:r>
              <a:rPr lang="en-US" dirty="0" err="1"/>
              <a:t>filbilate</a:t>
            </a:r>
            <a:r>
              <a:rPr lang="en-US" dirty="0"/>
              <a:t>.</a:t>
            </a:r>
          </a:p>
        </p:txBody>
      </p:sp>
      <p:sp>
        <p:nvSpPr>
          <p:cNvPr id="38" name="Text Placeholder 11">
            <a:extLst>
              <a:ext uri="{FF2B5EF4-FFF2-40B4-BE49-F238E27FC236}">
                <a16:creationId xmlns:a16="http://schemas.microsoft.com/office/drawing/2014/main" id="{68DD155F-9A9F-6AD8-8AE5-7E35AC3BDB77}"/>
              </a:ext>
            </a:extLst>
          </p:cNvPr>
          <p:cNvSpPr>
            <a:spLocks noGrp="1"/>
          </p:cNvSpPr>
          <p:nvPr>
            <p:ph type="body" sz="quarter" idx="28" hasCustomPrompt="1"/>
          </p:nvPr>
        </p:nvSpPr>
        <p:spPr>
          <a:xfrm>
            <a:off x="4767543" y="4033650"/>
            <a:ext cx="2681871" cy="2580125"/>
          </a:xfrm>
          <a:prstGeom prst="rect">
            <a:avLst/>
          </a:prstGeom>
        </p:spPr>
        <p:txBody>
          <a:bodyPr lIns="0" tIns="0" rIns="0" bIns="0"/>
          <a:lstStyle>
            <a:lvl1pPr marL="0" indent="0">
              <a:lnSpc>
                <a:spcPct val="120000"/>
              </a:lnSpc>
              <a:buFontTx/>
              <a:buNone/>
              <a:defRPr sz="1132" spc="27" baseline="0">
                <a:solidFill>
                  <a:schemeClr val="bg1"/>
                </a:solidFill>
                <a:latin typeface="Arial" panose="020B0604020202020204" pitchFamily="34" charset="0"/>
                <a:cs typeface="Arial" panose="020B0604020202020204" pitchFamily="34" charset="0"/>
              </a:defRPr>
            </a:lvl1pPr>
            <a:lvl2pPr marL="456777" indent="0">
              <a:buFontTx/>
              <a:buNone/>
              <a:defRPr sz="1199">
                <a:latin typeface="Arial" panose="020B0604020202020204" pitchFamily="34" charset="0"/>
                <a:cs typeface="Arial" panose="020B0604020202020204" pitchFamily="34" charset="0"/>
              </a:defRPr>
            </a:lvl2pPr>
            <a:lvl3pPr marL="913554" indent="0">
              <a:buFontTx/>
              <a:buNone/>
              <a:defRPr sz="1199">
                <a:latin typeface="Arial" panose="020B0604020202020204" pitchFamily="34" charset="0"/>
                <a:cs typeface="Arial" panose="020B0604020202020204" pitchFamily="34" charset="0"/>
              </a:defRPr>
            </a:lvl3pPr>
            <a:lvl4pPr marL="1370331" indent="0">
              <a:buFontTx/>
              <a:buNone/>
              <a:defRPr sz="1199">
                <a:latin typeface="Arial" panose="020B0604020202020204" pitchFamily="34" charset="0"/>
                <a:cs typeface="Arial" panose="020B0604020202020204" pitchFamily="34" charset="0"/>
              </a:defRPr>
            </a:lvl4pPr>
            <a:lvl5pPr marL="1827108" indent="0">
              <a:buFontTx/>
              <a:buNone/>
              <a:defRPr sz="1199">
                <a:latin typeface="Arial" panose="020B0604020202020204" pitchFamily="34" charset="0"/>
                <a:cs typeface="Arial" panose="020B0604020202020204" pitchFamily="34" charset="0"/>
              </a:defRPr>
            </a:lvl5pPr>
          </a:lstStyle>
          <a:p>
            <a:pPr lvl="0"/>
            <a:r>
              <a:rPr lang="en-US" dirty="0"/>
              <a:t>Top paragraph goes here,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when a </a:t>
            </a:r>
            <a:r>
              <a:rPr lang="en-US" dirty="0" err="1"/>
              <a:t>incididunt</a:t>
            </a:r>
            <a:r>
              <a:rPr lang="en-US" dirty="0"/>
              <a:t> </a:t>
            </a:r>
            <a:r>
              <a:rPr lang="en-US" dirty="0" err="1"/>
              <a:t>ut</a:t>
            </a:r>
            <a:r>
              <a:rPr lang="en-US" dirty="0"/>
              <a:t> labore et dolore magna </a:t>
            </a:r>
            <a:r>
              <a:rPr lang="en-US" dirty="0" err="1"/>
              <a:t>aliqua</a:t>
            </a:r>
            <a:r>
              <a:rPr lang="en-US" dirty="0"/>
              <a:t> de </a:t>
            </a:r>
            <a:r>
              <a:rPr lang="en-US" dirty="0" err="1"/>
              <a:t>filbilate</a:t>
            </a:r>
            <a:r>
              <a:rPr lang="en-US" dirty="0"/>
              <a:t>.</a:t>
            </a:r>
          </a:p>
        </p:txBody>
      </p:sp>
      <p:sp>
        <p:nvSpPr>
          <p:cNvPr id="39" name="Text Placeholder 11">
            <a:extLst>
              <a:ext uri="{FF2B5EF4-FFF2-40B4-BE49-F238E27FC236}">
                <a16:creationId xmlns:a16="http://schemas.microsoft.com/office/drawing/2014/main" id="{7ABCFA93-E75A-584B-D1F5-705A133435DB}"/>
              </a:ext>
            </a:extLst>
          </p:cNvPr>
          <p:cNvSpPr>
            <a:spLocks noGrp="1"/>
          </p:cNvSpPr>
          <p:nvPr>
            <p:ph type="body" sz="quarter" idx="29" hasCustomPrompt="1"/>
          </p:nvPr>
        </p:nvSpPr>
        <p:spPr>
          <a:xfrm>
            <a:off x="7743373" y="4033650"/>
            <a:ext cx="2681871" cy="2580125"/>
          </a:xfrm>
          <a:prstGeom prst="rect">
            <a:avLst/>
          </a:prstGeom>
        </p:spPr>
        <p:txBody>
          <a:bodyPr lIns="0" tIns="0" rIns="0" bIns="0"/>
          <a:lstStyle>
            <a:lvl1pPr marL="0" indent="0">
              <a:lnSpc>
                <a:spcPct val="120000"/>
              </a:lnSpc>
              <a:buFontTx/>
              <a:buNone/>
              <a:defRPr sz="1132" spc="27" baseline="0">
                <a:solidFill>
                  <a:schemeClr val="bg1"/>
                </a:solidFill>
                <a:latin typeface="Arial" panose="020B0604020202020204" pitchFamily="34" charset="0"/>
                <a:cs typeface="Arial" panose="020B0604020202020204" pitchFamily="34" charset="0"/>
              </a:defRPr>
            </a:lvl1pPr>
            <a:lvl2pPr marL="456777" indent="0">
              <a:buFontTx/>
              <a:buNone/>
              <a:defRPr sz="1199">
                <a:latin typeface="Arial" panose="020B0604020202020204" pitchFamily="34" charset="0"/>
                <a:cs typeface="Arial" panose="020B0604020202020204" pitchFamily="34" charset="0"/>
              </a:defRPr>
            </a:lvl2pPr>
            <a:lvl3pPr marL="913554" indent="0">
              <a:buFontTx/>
              <a:buNone/>
              <a:defRPr sz="1199">
                <a:latin typeface="Arial" panose="020B0604020202020204" pitchFamily="34" charset="0"/>
                <a:cs typeface="Arial" panose="020B0604020202020204" pitchFamily="34" charset="0"/>
              </a:defRPr>
            </a:lvl3pPr>
            <a:lvl4pPr marL="1370331" indent="0">
              <a:buFontTx/>
              <a:buNone/>
              <a:defRPr sz="1199">
                <a:latin typeface="Arial" panose="020B0604020202020204" pitchFamily="34" charset="0"/>
                <a:cs typeface="Arial" panose="020B0604020202020204" pitchFamily="34" charset="0"/>
              </a:defRPr>
            </a:lvl4pPr>
            <a:lvl5pPr marL="1827108" indent="0">
              <a:buFontTx/>
              <a:buNone/>
              <a:defRPr sz="1199">
                <a:latin typeface="Arial" panose="020B0604020202020204" pitchFamily="34" charset="0"/>
                <a:cs typeface="Arial" panose="020B0604020202020204" pitchFamily="34" charset="0"/>
              </a:defRPr>
            </a:lvl5pPr>
          </a:lstStyle>
          <a:p>
            <a:pPr lvl="0"/>
            <a:r>
              <a:rPr lang="en-US" dirty="0"/>
              <a:t>Top paragraph goes here,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when a </a:t>
            </a:r>
            <a:r>
              <a:rPr lang="en-US" dirty="0" err="1"/>
              <a:t>incididunt</a:t>
            </a:r>
            <a:r>
              <a:rPr lang="en-US" dirty="0"/>
              <a:t> </a:t>
            </a:r>
            <a:r>
              <a:rPr lang="en-US" dirty="0" err="1"/>
              <a:t>ut</a:t>
            </a:r>
            <a:r>
              <a:rPr lang="en-US" dirty="0"/>
              <a:t> labore et dolore magna </a:t>
            </a:r>
            <a:r>
              <a:rPr lang="en-US" dirty="0" err="1"/>
              <a:t>aliqua</a:t>
            </a:r>
            <a:r>
              <a:rPr lang="en-US" dirty="0"/>
              <a:t> de </a:t>
            </a:r>
            <a:r>
              <a:rPr lang="en-US" dirty="0" err="1"/>
              <a:t>filbilate</a:t>
            </a:r>
            <a:r>
              <a:rPr lang="en-US" dirty="0"/>
              <a:t>.</a:t>
            </a:r>
          </a:p>
        </p:txBody>
      </p:sp>
      <p:grpSp>
        <p:nvGrpSpPr>
          <p:cNvPr id="2" name="Group 1">
            <a:extLst>
              <a:ext uri="{FF2B5EF4-FFF2-40B4-BE49-F238E27FC236}">
                <a16:creationId xmlns:a16="http://schemas.microsoft.com/office/drawing/2014/main" id="{1E1440E4-5074-8702-2046-C669A89F45AA}"/>
              </a:ext>
            </a:extLst>
          </p:cNvPr>
          <p:cNvGrpSpPr/>
          <p:nvPr userDrawn="1"/>
        </p:nvGrpSpPr>
        <p:grpSpPr>
          <a:xfrm>
            <a:off x="-220851" y="-59137"/>
            <a:ext cx="1690608" cy="1781817"/>
            <a:chOff x="5556282" y="3232290"/>
            <a:chExt cx="4105217" cy="4330700"/>
          </a:xfrm>
        </p:grpSpPr>
        <p:grpSp>
          <p:nvGrpSpPr>
            <p:cNvPr id="3" name="Group 2">
              <a:extLst>
                <a:ext uri="{FF2B5EF4-FFF2-40B4-BE49-F238E27FC236}">
                  <a16:creationId xmlns:a16="http://schemas.microsoft.com/office/drawing/2014/main" id="{AA8ACCF7-2BFD-6222-32C2-37026CE0A1B7}"/>
                </a:ext>
              </a:extLst>
            </p:cNvPr>
            <p:cNvGrpSpPr/>
            <p:nvPr/>
          </p:nvGrpSpPr>
          <p:grpSpPr>
            <a:xfrm>
              <a:off x="8668369" y="4930285"/>
              <a:ext cx="993130" cy="944875"/>
              <a:chOff x="2646833" y="4335536"/>
              <a:chExt cx="339252" cy="322768"/>
            </a:xfrm>
          </p:grpSpPr>
          <p:sp>
            <p:nvSpPr>
              <p:cNvPr id="41" name="Rounded Rectangle 40">
                <a:extLst>
                  <a:ext uri="{FF2B5EF4-FFF2-40B4-BE49-F238E27FC236}">
                    <a16:creationId xmlns:a16="http://schemas.microsoft.com/office/drawing/2014/main" id="{0B50A960-854C-502B-2277-4D923871167C}"/>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42" name="Rounded Rectangle 41">
                <a:extLst>
                  <a:ext uri="{FF2B5EF4-FFF2-40B4-BE49-F238E27FC236}">
                    <a16:creationId xmlns:a16="http://schemas.microsoft.com/office/drawing/2014/main" id="{90710367-4823-F901-16BB-33DD67CC83E9}"/>
                  </a:ext>
                </a:extLst>
              </p:cNvPr>
              <p:cNvSpPr>
                <a:spLocks noChangeAspect="1"/>
              </p:cNvSpPr>
              <p:nvPr/>
            </p:nvSpPr>
            <p:spPr>
              <a:xfrm rot="18900000">
                <a:off x="2706836" y="4367620"/>
                <a:ext cx="247342" cy="248716"/>
              </a:xfrm>
              <a:prstGeom prst="roundRect">
                <a:avLst>
                  <a:gd name="adj" fmla="val 7269"/>
                </a:avLst>
              </a:prstGeom>
              <a:gradFill>
                <a:gsLst>
                  <a:gs pos="0">
                    <a:schemeClr val="accent3">
                      <a:lumMod val="40000"/>
                      <a:lumOff val="60000"/>
                    </a:schemeClr>
                  </a:gs>
                  <a:gs pos="100000">
                    <a:schemeClr val="accent1">
                      <a:lumMod val="75000"/>
                    </a:schemeClr>
                  </a:gs>
                </a:gsLst>
                <a:lin ang="6600000" scaled="0"/>
              </a:gradFill>
              <a:ln w="3175">
                <a:solidFill>
                  <a:schemeClr val="bg1">
                    <a:alpha val="49829"/>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43" name="Rounded Rectangle 42">
                <a:extLst>
                  <a:ext uri="{FF2B5EF4-FFF2-40B4-BE49-F238E27FC236}">
                    <a16:creationId xmlns:a16="http://schemas.microsoft.com/office/drawing/2014/main" id="{5B36F346-A4CF-E7EC-88E5-DD7F0D34DB6E}"/>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44" name="Picture 43">
                <a:extLst>
                  <a:ext uri="{FF2B5EF4-FFF2-40B4-BE49-F238E27FC236}">
                    <a16:creationId xmlns:a16="http://schemas.microsoft.com/office/drawing/2014/main" id="{741AE34D-F4C4-1513-73EE-7749EF103F5F}"/>
                  </a:ext>
                </a:extLst>
              </p:cNvPr>
              <p:cNvPicPr>
                <a:picLocks noChangeAspect="1"/>
              </p:cNvPicPr>
              <p:nvPr/>
            </p:nvPicPr>
            <p:blipFill>
              <a:blip r:embed="rId3"/>
              <a:stretch>
                <a:fillRect/>
              </a:stretch>
            </p:blipFill>
            <p:spPr>
              <a:xfrm rot="18900000">
                <a:off x="2646833" y="4365149"/>
                <a:ext cx="172486" cy="9771"/>
              </a:xfrm>
              <a:prstGeom prst="rect">
                <a:avLst/>
              </a:prstGeom>
            </p:spPr>
          </p:pic>
          <p:pic>
            <p:nvPicPr>
              <p:cNvPr id="45" name="Picture 44">
                <a:extLst>
                  <a:ext uri="{FF2B5EF4-FFF2-40B4-BE49-F238E27FC236}">
                    <a16:creationId xmlns:a16="http://schemas.microsoft.com/office/drawing/2014/main" id="{1BE37BA8-66AD-E0E8-9B5E-F7F49F9B7D6D}"/>
                  </a:ext>
                </a:extLst>
              </p:cNvPr>
              <p:cNvPicPr>
                <a:picLocks noChangeAspect="1"/>
              </p:cNvPicPr>
              <p:nvPr/>
            </p:nvPicPr>
            <p:blipFill>
              <a:blip r:embed="rId3"/>
              <a:stretch>
                <a:fillRect/>
              </a:stretch>
            </p:blipFill>
            <p:spPr>
              <a:xfrm rot="2700000">
                <a:off x="2613844" y="4572773"/>
                <a:ext cx="161890" cy="9171"/>
              </a:xfrm>
              <a:prstGeom prst="rect">
                <a:avLst/>
              </a:prstGeom>
            </p:spPr>
          </p:pic>
          <p:sp>
            <p:nvSpPr>
              <p:cNvPr id="46" name="Rounded Rectangle 45">
                <a:extLst>
                  <a:ext uri="{FF2B5EF4-FFF2-40B4-BE49-F238E27FC236}">
                    <a16:creationId xmlns:a16="http://schemas.microsoft.com/office/drawing/2014/main" id="{006201FB-B57B-1C9E-A92E-A63FC99BEB67}"/>
                  </a:ext>
                </a:extLst>
              </p:cNvPr>
              <p:cNvSpPr>
                <a:spLocks noChangeAspect="1"/>
              </p:cNvSpPr>
              <p:nvPr/>
            </p:nvSpPr>
            <p:spPr>
              <a:xfrm rot="18900000">
                <a:off x="2718487" y="4378806"/>
                <a:ext cx="225098" cy="226346"/>
              </a:xfrm>
              <a:prstGeom prst="roundRect">
                <a:avLst>
                  <a:gd name="adj" fmla="val 4817"/>
                </a:avLst>
              </a:prstGeom>
              <a:gradFill>
                <a:gsLst>
                  <a:gs pos="0">
                    <a:schemeClr val="accent3"/>
                  </a:gs>
                  <a:gs pos="100000">
                    <a:schemeClr val="accent1"/>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47" name="Picture 46">
                <a:extLst>
                  <a:ext uri="{FF2B5EF4-FFF2-40B4-BE49-F238E27FC236}">
                    <a16:creationId xmlns:a16="http://schemas.microsoft.com/office/drawing/2014/main" id="{8B744782-DC1F-6920-51D6-0604991B08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48" name="Picture 47">
                <a:extLst>
                  <a:ext uri="{FF2B5EF4-FFF2-40B4-BE49-F238E27FC236}">
                    <a16:creationId xmlns:a16="http://schemas.microsoft.com/office/drawing/2014/main" id="{04AFC48E-FDD5-CEBB-DBF2-214A840BFDB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grpSp>
          <p:nvGrpSpPr>
            <p:cNvPr id="4" name="Group 3">
              <a:extLst>
                <a:ext uri="{FF2B5EF4-FFF2-40B4-BE49-F238E27FC236}">
                  <a16:creationId xmlns:a16="http://schemas.microsoft.com/office/drawing/2014/main" id="{F7E56574-04B8-F8D6-8D6D-52C27DC4EB93}"/>
                </a:ext>
              </a:extLst>
            </p:cNvPr>
            <p:cNvGrpSpPr/>
            <p:nvPr/>
          </p:nvGrpSpPr>
          <p:grpSpPr>
            <a:xfrm>
              <a:off x="5556282" y="4921285"/>
              <a:ext cx="993130" cy="944875"/>
              <a:chOff x="2646833" y="4335536"/>
              <a:chExt cx="339252" cy="322768"/>
            </a:xfrm>
          </p:grpSpPr>
          <p:sp>
            <p:nvSpPr>
              <p:cNvPr id="6" name="Rounded Rectangle 5">
                <a:extLst>
                  <a:ext uri="{FF2B5EF4-FFF2-40B4-BE49-F238E27FC236}">
                    <a16:creationId xmlns:a16="http://schemas.microsoft.com/office/drawing/2014/main" id="{D3D44E9E-C531-B3A6-2697-8DC001F65172}"/>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9" name="Rounded Rectangle 8">
                <a:extLst>
                  <a:ext uri="{FF2B5EF4-FFF2-40B4-BE49-F238E27FC236}">
                    <a16:creationId xmlns:a16="http://schemas.microsoft.com/office/drawing/2014/main" id="{70371CFA-DF42-2070-F7DD-C03FE74C801E}"/>
                  </a:ext>
                </a:extLst>
              </p:cNvPr>
              <p:cNvSpPr>
                <a:spLocks noChangeAspect="1"/>
              </p:cNvSpPr>
              <p:nvPr/>
            </p:nvSpPr>
            <p:spPr>
              <a:xfrm rot="18900000">
                <a:off x="2706836" y="4367620"/>
                <a:ext cx="247342" cy="248716"/>
              </a:xfrm>
              <a:prstGeom prst="roundRect">
                <a:avLst>
                  <a:gd name="adj" fmla="val 7269"/>
                </a:avLst>
              </a:prstGeom>
              <a:gradFill>
                <a:gsLst>
                  <a:gs pos="0">
                    <a:schemeClr val="accent2">
                      <a:lumMod val="40000"/>
                      <a:lumOff val="60000"/>
                    </a:schemeClr>
                  </a:gs>
                  <a:gs pos="100000">
                    <a:schemeClr val="tx2">
                      <a:lumMod val="50000"/>
                    </a:schemeClr>
                  </a:gs>
                </a:gsLst>
                <a:lin ang="7800000" scaled="0"/>
              </a:gradFill>
              <a:ln w="3175">
                <a:solidFill>
                  <a:schemeClr val="bg1">
                    <a:alpha val="4905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28" name="Rounded Rectangle 27">
                <a:extLst>
                  <a:ext uri="{FF2B5EF4-FFF2-40B4-BE49-F238E27FC236}">
                    <a16:creationId xmlns:a16="http://schemas.microsoft.com/office/drawing/2014/main" id="{0609388B-CFF0-FEDC-5A4A-FA2BAFF36EBF}"/>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29" name="Picture 28">
                <a:extLst>
                  <a:ext uri="{FF2B5EF4-FFF2-40B4-BE49-F238E27FC236}">
                    <a16:creationId xmlns:a16="http://schemas.microsoft.com/office/drawing/2014/main" id="{A8A31EB8-3C8B-9A2C-E94A-6E570BE49F0D}"/>
                  </a:ext>
                </a:extLst>
              </p:cNvPr>
              <p:cNvPicPr>
                <a:picLocks noChangeAspect="1"/>
              </p:cNvPicPr>
              <p:nvPr/>
            </p:nvPicPr>
            <p:blipFill>
              <a:blip r:embed="rId3"/>
              <a:stretch>
                <a:fillRect/>
              </a:stretch>
            </p:blipFill>
            <p:spPr>
              <a:xfrm rot="18900000">
                <a:off x="2646833" y="4365149"/>
                <a:ext cx="172486" cy="9771"/>
              </a:xfrm>
              <a:prstGeom prst="rect">
                <a:avLst/>
              </a:prstGeom>
            </p:spPr>
          </p:pic>
          <p:pic>
            <p:nvPicPr>
              <p:cNvPr id="30" name="Picture 29">
                <a:extLst>
                  <a:ext uri="{FF2B5EF4-FFF2-40B4-BE49-F238E27FC236}">
                    <a16:creationId xmlns:a16="http://schemas.microsoft.com/office/drawing/2014/main" id="{856B6DDF-8D7B-8966-0550-49AD242A519E}"/>
                  </a:ext>
                </a:extLst>
              </p:cNvPr>
              <p:cNvPicPr>
                <a:picLocks noChangeAspect="1"/>
              </p:cNvPicPr>
              <p:nvPr/>
            </p:nvPicPr>
            <p:blipFill>
              <a:blip r:embed="rId3"/>
              <a:stretch>
                <a:fillRect/>
              </a:stretch>
            </p:blipFill>
            <p:spPr>
              <a:xfrm rot="2700000">
                <a:off x="2613844" y="4572773"/>
                <a:ext cx="161890" cy="9171"/>
              </a:xfrm>
              <a:prstGeom prst="rect">
                <a:avLst/>
              </a:prstGeom>
            </p:spPr>
          </p:pic>
          <p:sp>
            <p:nvSpPr>
              <p:cNvPr id="31" name="Rounded Rectangle 30">
                <a:extLst>
                  <a:ext uri="{FF2B5EF4-FFF2-40B4-BE49-F238E27FC236}">
                    <a16:creationId xmlns:a16="http://schemas.microsoft.com/office/drawing/2014/main" id="{97F3640A-2281-C90E-2428-07640A0F2E4E}"/>
                  </a:ext>
                </a:extLst>
              </p:cNvPr>
              <p:cNvSpPr>
                <a:spLocks noChangeAspect="1"/>
              </p:cNvSpPr>
              <p:nvPr/>
            </p:nvSpPr>
            <p:spPr>
              <a:xfrm rot="18900000">
                <a:off x="2718487" y="4378806"/>
                <a:ext cx="225098" cy="226346"/>
              </a:xfrm>
              <a:prstGeom prst="roundRect">
                <a:avLst>
                  <a:gd name="adj" fmla="val 4817"/>
                </a:avLst>
              </a:prstGeom>
              <a:gradFill>
                <a:gsLst>
                  <a:gs pos="0">
                    <a:schemeClr val="accent2"/>
                  </a:gs>
                  <a:gs pos="100000">
                    <a:schemeClr val="tx2"/>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32" name="Picture 31">
                <a:extLst>
                  <a:ext uri="{FF2B5EF4-FFF2-40B4-BE49-F238E27FC236}">
                    <a16:creationId xmlns:a16="http://schemas.microsoft.com/office/drawing/2014/main" id="{0C33F1A0-70C4-00DA-54C0-F36813569D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33" name="Picture 32">
                <a:extLst>
                  <a:ext uri="{FF2B5EF4-FFF2-40B4-BE49-F238E27FC236}">
                    <a16:creationId xmlns:a16="http://schemas.microsoft.com/office/drawing/2014/main" id="{B4AE2581-4A45-6C14-B4DE-9409F7E595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pic>
          <p:nvPicPr>
            <p:cNvPr id="5" name="Picture 4">
              <a:extLst>
                <a:ext uri="{FF2B5EF4-FFF2-40B4-BE49-F238E27FC236}">
                  <a16:creationId xmlns:a16="http://schemas.microsoft.com/office/drawing/2014/main" id="{6E72DFDA-A499-6CAD-D758-492C6A3957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0218" y="3232290"/>
              <a:ext cx="2692400" cy="4330700"/>
            </a:xfrm>
            <a:prstGeom prst="rect">
              <a:avLst/>
            </a:prstGeom>
          </p:spPr>
        </p:pic>
      </p:grpSp>
      <p:sp>
        <p:nvSpPr>
          <p:cNvPr id="7" name="Picture Placeholder 2">
            <a:extLst>
              <a:ext uri="{FF2B5EF4-FFF2-40B4-BE49-F238E27FC236}">
                <a16:creationId xmlns:a16="http://schemas.microsoft.com/office/drawing/2014/main" id="{B93C7FB9-42D7-CB28-0998-3EE19C7CE8D7}"/>
              </a:ext>
            </a:extLst>
          </p:cNvPr>
          <p:cNvSpPr>
            <a:spLocks noGrp="1"/>
          </p:cNvSpPr>
          <p:nvPr>
            <p:ph type="pic" sz="quarter" idx="30" hasCustomPrompt="1"/>
          </p:nvPr>
        </p:nvSpPr>
        <p:spPr>
          <a:xfrm>
            <a:off x="1773767" y="1759437"/>
            <a:ext cx="2637367" cy="1438002"/>
          </a:xfrm>
          <a:prstGeom prst="roundRect">
            <a:avLst>
              <a:gd name="adj" fmla="val 8040"/>
            </a:avLst>
          </a:prstGeom>
          <a:gradFill>
            <a:gsLst>
              <a:gs pos="52000">
                <a:schemeClr val="bg2">
                  <a:alpha val="20000"/>
                </a:schemeClr>
              </a:gs>
              <a:gs pos="20000">
                <a:schemeClr val="bg2">
                  <a:alpha val="0"/>
                </a:schemeClr>
              </a:gs>
              <a:gs pos="86000">
                <a:schemeClr val="bg2">
                  <a:alpha val="0"/>
                </a:schemeClr>
              </a:gs>
            </a:gsLst>
            <a:lin ang="14400000" scaled="0"/>
          </a:gradFill>
          <a:ln w="25400">
            <a:solidFill>
              <a:schemeClr val="bg1"/>
            </a:solidFill>
          </a:ln>
        </p:spPr>
        <p:txBody>
          <a:bodyPr anchor="ctr"/>
          <a:lstStyle>
            <a:lvl1pPr marL="0" indent="0" algn="ctr">
              <a:buFontTx/>
              <a:buNone/>
              <a:defRPr sz="1599">
                <a:solidFill>
                  <a:schemeClr val="accent1">
                    <a:lumMod val="40000"/>
                    <a:lumOff val="60000"/>
                  </a:schemeClr>
                </a:solidFill>
              </a:defRPr>
            </a:lvl1pPr>
          </a:lstStyle>
          <a:p>
            <a:r>
              <a:rPr lang="en-US" dirty="0"/>
              <a:t>Insert Picture</a:t>
            </a:r>
          </a:p>
        </p:txBody>
      </p:sp>
      <p:sp>
        <p:nvSpPr>
          <p:cNvPr id="8" name="Picture Placeholder 2">
            <a:extLst>
              <a:ext uri="{FF2B5EF4-FFF2-40B4-BE49-F238E27FC236}">
                <a16:creationId xmlns:a16="http://schemas.microsoft.com/office/drawing/2014/main" id="{4270836A-834B-C4B6-5E3E-8639E75DFB70}"/>
              </a:ext>
            </a:extLst>
          </p:cNvPr>
          <p:cNvSpPr>
            <a:spLocks noGrp="1"/>
          </p:cNvSpPr>
          <p:nvPr>
            <p:ph type="pic" sz="quarter" idx="31" hasCustomPrompt="1"/>
          </p:nvPr>
        </p:nvSpPr>
        <p:spPr>
          <a:xfrm>
            <a:off x="4770967" y="1759437"/>
            <a:ext cx="2637367" cy="1438002"/>
          </a:xfrm>
          <a:prstGeom prst="roundRect">
            <a:avLst>
              <a:gd name="adj" fmla="val 8040"/>
            </a:avLst>
          </a:prstGeom>
          <a:gradFill>
            <a:gsLst>
              <a:gs pos="52000">
                <a:schemeClr val="bg2">
                  <a:alpha val="20000"/>
                </a:schemeClr>
              </a:gs>
              <a:gs pos="20000">
                <a:schemeClr val="bg2">
                  <a:alpha val="0"/>
                </a:schemeClr>
              </a:gs>
              <a:gs pos="86000">
                <a:schemeClr val="bg2">
                  <a:alpha val="0"/>
                </a:schemeClr>
              </a:gs>
            </a:gsLst>
            <a:lin ang="14400000" scaled="0"/>
          </a:gradFill>
          <a:ln w="25400">
            <a:solidFill>
              <a:schemeClr val="bg1"/>
            </a:solidFill>
          </a:ln>
        </p:spPr>
        <p:txBody>
          <a:bodyPr anchor="ctr"/>
          <a:lstStyle>
            <a:lvl1pPr marL="0" indent="0" algn="ctr">
              <a:buFontTx/>
              <a:buNone/>
              <a:defRPr sz="1599">
                <a:solidFill>
                  <a:schemeClr val="accent1">
                    <a:lumMod val="40000"/>
                    <a:lumOff val="60000"/>
                  </a:schemeClr>
                </a:solidFill>
              </a:defRPr>
            </a:lvl1pPr>
          </a:lstStyle>
          <a:p>
            <a:r>
              <a:rPr lang="en-US" dirty="0"/>
              <a:t>Insert Picture</a:t>
            </a:r>
          </a:p>
        </p:txBody>
      </p:sp>
      <p:sp>
        <p:nvSpPr>
          <p:cNvPr id="10" name="Picture Placeholder 2">
            <a:extLst>
              <a:ext uri="{FF2B5EF4-FFF2-40B4-BE49-F238E27FC236}">
                <a16:creationId xmlns:a16="http://schemas.microsoft.com/office/drawing/2014/main" id="{85715519-995E-F5BE-CD57-4B59295F3AAE}"/>
              </a:ext>
            </a:extLst>
          </p:cNvPr>
          <p:cNvSpPr>
            <a:spLocks noGrp="1"/>
          </p:cNvSpPr>
          <p:nvPr>
            <p:ph type="pic" sz="quarter" idx="32" hasCustomPrompt="1"/>
          </p:nvPr>
        </p:nvSpPr>
        <p:spPr>
          <a:xfrm>
            <a:off x="7745590" y="1759437"/>
            <a:ext cx="2637367" cy="1438002"/>
          </a:xfrm>
          <a:prstGeom prst="roundRect">
            <a:avLst>
              <a:gd name="adj" fmla="val 8040"/>
            </a:avLst>
          </a:prstGeom>
          <a:gradFill>
            <a:gsLst>
              <a:gs pos="52000">
                <a:schemeClr val="bg2">
                  <a:alpha val="20000"/>
                </a:schemeClr>
              </a:gs>
              <a:gs pos="20000">
                <a:schemeClr val="bg2">
                  <a:alpha val="0"/>
                </a:schemeClr>
              </a:gs>
              <a:gs pos="86000">
                <a:schemeClr val="bg2">
                  <a:alpha val="0"/>
                </a:schemeClr>
              </a:gs>
            </a:gsLst>
            <a:lin ang="14400000" scaled="0"/>
          </a:gradFill>
          <a:ln w="25400">
            <a:solidFill>
              <a:schemeClr val="bg1"/>
            </a:solidFill>
          </a:ln>
        </p:spPr>
        <p:txBody>
          <a:bodyPr anchor="ctr"/>
          <a:lstStyle>
            <a:lvl1pPr marL="0" indent="0" algn="ctr">
              <a:buFontTx/>
              <a:buNone/>
              <a:defRPr sz="1599">
                <a:solidFill>
                  <a:schemeClr val="accent1">
                    <a:lumMod val="40000"/>
                    <a:lumOff val="60000"/>
                  </a:schemeClr>
                </a:solidFill>
              </a:defRPr>
            </a:lvl1pPr>
          </a:lstStyle>
          <a:p>
            <a:r>
              <a:rPr lang="en-US" dirty="0"/>
              <a:t>Insert Picture</a:t>
            </a:r>
          </a:p>
        </p:txBody>
      </p:sp>
    </p:spTree>
    <p:extLst>
      <p:ext uri="{BB962C8B-B14F-4D97-AF65-F5344CB8AC3E}">
        <p14:creationId xmlns:p14="http://schemas.microsoft.com/office/powerpoint/2010/main" val="1222128958"/>
      </p:ext>
    </p:extLst>
  </p:cSld>
  <p:clrMapOvr>
    <a:masterClrMapping/>
  </p:clrMapOvr>
  <p:extLst>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REE COLUMN DARK-for IC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7" name="Text Placeholder 66">
            <a:extLst>
              <a:ext uri="{FF2B5EF4-FFF2-40B4-BE49-F238E27FC236}">
                <a16:creationId xmlns:a16="http://schemas.microsoft.com/office/drawing/2014/main" id="{0EFA42A8-6C11-2A08-CB5F-0751AC389AA7}"/>
              </a:ext>
            </a:extLst>
          </p:cNvPr>
          <p:cNvSpPr>
            <a:spLocks noGrp="1"/>
          </p:cNvSpPr>
          <p:nvPr>
            <p:ph type="body" sz="quarter" idx="12" hasCustomPrompt="1"/>
          </p:nvPr>
        </p:nvSpPr>
        <p:spPr>
          <a:xfrm>
            <a:off x="1762268" y="646628"/>
            <a:ext cx="9194713" cy="370286"/>
          </a:xfrm>
          <a:prstGeom prst="rect">
            <a:avLst/>
          </a:prstGeom>
        </p:spPr>
        <p:txBody>
          <a:bodyPr lIns="0" tIns="0" rIns="0" bIns="0"/>
          <a:lstStyle>
            <a:lvl1pPr marL="0" indent="0">
              <a:spcBef>
                <a:spcPts val="0"/>
              </a:spcBef>
              <a:buFontTx/>
              <a:buNone/>
              <a:defRPr sz="2931" spc="53" baseline="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(1st Letter Cap)</a:t>
            </a:r>
          </a:p>
        </p:txBody>
      </p:sp>
      <p:sp>
        <p:nvSpPr>
          <p:cNvPr id="68" name="Text Placeholder 66">
            <a:extLst>
              <a:ext uri="{FF2B5EF4-FFF2-40B4-BE49-F238E27FC236}">
                <a16:creationId xmlns:a16="http://schemas.microsoft.com/office/drawing/2014/main" id="{DBEFDAF8-B4CF-DD4F-FE97-6DBD6897AB69}"/>
              </a:ext>
            </a:extLst>
          </p:cNvPr>
          <p:cNvSpPr>
            <a:spLocks noGrp="1"/>
          </p:cNvSpPr>
          <p:nvPr>
            <p:ph type="body" sz="quarter" idx="13" hasCustomPrompt="1"/>
          </p:nvPr>
        </p:nvSpPr>
        <p:spPr>
          <a:xfrm>
            <a:off x="1773252" y="1137202"/>
            <a:ext cx="9182049" cy="253364"/>
          </a:xfrm>
          <a:prstGeom prst="rect">
            <a:avLst/>
          </a:prstGeom>
        </p:spPr>
        <p:txBody>
          <a:bodyPr lIns="0" tIns="0" rIns="0" bIns="0"/>
          <a:lstStyle>
            <a:lvl1pPr marL="0" indent="0">
              <a:spcBef>
                <a:spcPts val="0"/>
              </a:spcBef>
              <a:buFontTx/>
              <a:buNone/>
              <a:defRPr sz="1865" spc="27" baseline="0">
                <a:solidFill>
                  <a:schemeClr val="accent1">
                    <a:lumMod val="40000"/>
                    <a:lumOff val="60000"/>
                  </a:schemeClr>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SUBHEAD HERE (ALL CAPS)</a:t>
            </a:r>
          </a:p>
        </p:txBody>
      </p:sp>
      <p:sp>
        <p:nvSpPr>
          <p:cNvPr id="2" name="Text Placeholder 11">
            <a:extLst>
              <a:ext uri="{FF2B5EF4-FFF2-40B4-BE49-F238E27FC236}">
                <a16:creationId xmlns:a16="http://schemas.microsoft.com/office/drawing/2014/main" id="{D4502A5E-CE70-07A6-89D9-27DCF3F19C9E}"/>
              </a:ext>
            </a:extLst>
          </p:cNvPr>
          <p:cNvSpPr>
            <a:spLocks noGrp="1"/>
          </p:cNvSpPr>
          <p:nvPr>
            <p:ph type="body" sz="quarter" idx="24" hasCustomPrompt="1"/>
          </p:nvPr>
        </p:nvSpPr>
        <p:spPr>
          <a:xfrm>
            <a:off x="1018273" y="4079287"/>
            <a:ext cx="3148185" cy="844878"/>
          </a:xfrm>
          <a:prstGeom prst="rect">
            <a:avLst/>
          </a:prstGeom>
        </p:spPr>
        <p:txBody>
          <a:bodyPr lIns="0" tIns="0" rIns="0" bIns="0"/>
          <a:lstStyle>
            <a:lvl1pPr marL="0" indent="0" algn="ctr">
              <a:lnSpc>
                <a:spcPct val="110000"/>
              </a:lnSpc>
              <a:spcBef>
                <a:spcPts val="0"/>
              </a:spcBef>
              <a:buFontTx/>
              <a:buNone/>
              <a:defRPr sz="1199" spc="27" baseline="0">
                <a:solidFill>
                  <a:schemeClr val="bg1"/>
                </a:solidFill>
                <a:latin typeface="Arial" panose="020B0604020202020204" pitchFamily="34" charset="0"/>
                <a:cs typeface="Arial" panose="020B0604020202020204" pitchFamily="34" charset="0"/>
              </a:defRPr>
            </a:lvl1pPr>
            <a:lvl2pPr marL="456777" indent="0">
              <a:buFontTx/>
              <a:buNone/>
              <a:defRPr sz="1199">
                <a:latin typeface="Arial" panose="020B0604020202020204" pitchFamily="34" charset="0"/>
                <a:cs typeface="Arial" panose="020B0604020202020204" pitchFamily="34" charset="0"/>
              </a:defRPr>
            </a:lvl2pPr>
            <a:lvl3pPr marL="913554" indent="0">
              <a:buFontTx/>
              <a:buNone/>
              <a:defRPr sz="1199">
                <a:latin typeface="Arial" panose="020B0604020202020204" pitchFamily="34" charset="0"/>
                <a:cs typeface="Arial" panose="020B0604020202020204" pitchFamily="34" charset="0"/>
              </a:defRPr>
            </a:lvl3pPr>
            <a:lvl4pPr marL="1370331" indent="0">
              <a:buFontTx/>
              <a:buNone/>
              <a:defRPr sz="1199">
                <a:latin typeface="Arial" panose="020B0604020202020204" pitchFamily="34" charset="0"/>
                <a:cs typeface="Arial" panose="020B0604020202020204" pitchFamily="34" charset="0"/>
              </a:defRPr>
            </a:lvl4pPr>
            <a:lvl5pPr marL="1827108" indent="0">
              <a:buFontTx/>
              <a:buNone/>
              <a:defRPr sz="1199">
                <a:latin typeface="Arial" panose="020B0604020202020204" pitchFamily="34" charset="0"/>
                <a:cs typeface="Arial" panose="020B0604020202020204" pitchFamily="34" charset="0"/>
              </a:defRPr>
            </a:lvl5pPr>
          </a:lstStyle>
          <a:p>
            <a:pPr lvl="0"/>
            <a:r>
              <a:rPr lang="en-US" dirty="0">
                <a:solidFill>
                  <a:schemeClr val="bg1"/>
                </a:solidFill>
              </a:rPr>
              <a:t>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elit</a:t>
            </a:r>
            <a:r>
              <a:rPr lang="en-US" dirty="0">
                <a:solidFill>
                  <a:schemeClr val="bg1"/>
                </a:solidFill>
              </a:rPr>
              <a:t> </a:t>
            </a:r>
            <a:br>
              <a:rPr lang="en-US" dirty="0">
                <a:solidFill>
                  <a:schemeClr val="bg1"/>
                </a:solidFill>
              </a:rPr>
            </a:br>
            <a:r>
              <a:rPr lang="en-US" dirty="0">
                <a:solidFill>
                  <a:schemeClr val="bg1"/>
                </a:solidFill>
              </a:rPr>
              <a:t>sed do </a:t>
            </a:r>
            <a:r>
              <a:rPr lang="en-US" dirty="0" err="1">
                <a:solidFill>
                  <a:schemeClr val="bg1"/>
                </a:solidFill>
              </a:rPr>
              <a:t>eiusmod</a:t>
            </a:r>
            <a:r>
              <a:rPr lang="en-US" dirty="0">
                <a:solidFill>
                  <a:schemeClr val="bg1"/>
                </a:solidFill>
              </a:rPr>
              <a:t> </a:t>
            </a:r>
            <a:r>
              <a:rPr lang="en-US" dirty="0" err="1">
                <a:solidFill>
                  <a:schemeClr val="bg1"/>
                </a:solidFill>
              </a:rPr>
              <a:t>tempor</a:t>
            </a:r>
            <a:endParaRPr lang="en-US" dirty="0"/>
          </a:p>
        </p:txBody>
      </p:sp>
      <p:sp>
        <p:nvSpPr>
          <p:cNvPr id="3" name="Text Placeholder 11">
            <a:extLst>
              <a:ext uri="{FF2B5EF4-FFF2-40B4-BE49-F238E27FC236}">
                <a16:creationId xmlns:a16="http://schemas.microsoft.com/office/drawing/2014/main" id="{CDFD2671-5918-1D52-E79B-FD806B6B0A82}"/>
              </a:ext>
            </a:extLst>
          </p:cNvPr>
          <p:cNvSpPr>
            <a:spLocks noGrp="1"/>
          </p:cNvSpPr>
          <p:nvPr>
            <p:ph type="body" sz="quarter" idx="25" hasCustomPrompt="1"/>
          </p:nvPr>
        </p:nvSpPr>
        <p:spPr>
          <a:xfrm>
            <a:off x="1030758" y="2814260"/>
            <a:ext cx="3123215" cy="1239320"/>
          </a:xfrm>
          <a:prstGeom prst="rect">
            <a:avLst/>
          </a:prstGeom>
        </p:spPr>
        <p:txBody>
          <a:bodyPr lIns="0" tIns="0" rIns="0" bIns="0" anchor="b" anchorCtr="0"/>
          <a:lstStyle>
            <a:lvl1pPr marL="0" indent="0" algn="ctr">
              <a:lnSpc>
                <a:spcPct val="130000"/>
              </a:lnSpc>
              <a:buFontTx/>
              <a:buNone/>
              <a:defRPr sz="6927" b="0" spc="-200" baseline="0">
                <a:solidFill>
                  <a:schemeClr val="accent2"/>
                </a:solidFill>
                <a:latin typeface="Arial" panose="020B0604020202020204" pitchFamily="34" charset="0"/>
                <a:cs typeface="Arial" panose="020B0604020202020204" pitchFamily="34" charset="0"/>
              </a:defRPr>
            </a:lvl1pPr>
            <a:lvl2pPr marL="456777" indent="0">
              <a:buFontTx/>
              <a:buNone/>
              <a:defRPr sz="1199">
                <a:latin typeface="Arial" panose="020B0604020202020204" pitchFamily="34" charset="0"/>
                <a:cs typeface="Arial" panose="020B0604020202020204" pitchFamily="34" charset="0"/>
              </a:defRPr>
            </a:lvl2pPr>
            <a:lvl3pPr marL="913554" indent="0">
              <a:buFontTx/>
              <a:buNone/>
              <a:defRPr sz="1199">
                <a:latin typeface="Arial" panose="020B0604020202020204" pitchFamily="34" charset="0"/>
                <a:cs typeface="Arial" panose="020B0604020202020204" pitchFamily="34" charset="0"/>
              </a:defRPr>
            </a:lvl3pPr>
            <a:lvl4pPr marL="1370331" indent="0">
              <a:buFontTx/>
              <a:buNone/>
              <a:defRPr sz="1199">
                <a:latin typeface="Arial" panose="020B0604020202020204" pitchFamily="34" charset="0"/>
                <a:cs typeface="Arial" panose="020B0604020202020204" pitchFamily="34" charset="0"/>
              </a:defRPr>
            </a:lvl4pPr>
            <a:lvl5pPr marL="1827108" indent="0">
              <a:buFontTx/>
              <a:buNone/>
              <a:defRPr sz="1199">
                <a:latin typeface="Arial" panose="020B0604020202020204" pitchFamily="34" charset="0"/>
                <a:cs typeface="Arial" panose="020B0604020202020204" pitchFamily="34" charset="0"/>
              </a:defRPr>
            </a:lvl5pPr>
          </a:lstStyle>
          <a:p>
            <a:pPr lvl="0"/>
            <a:r>
              <a:rPr lang="en-US" dirty="0"/>
              <a:t>STAT</a:t>
            </a:r>
          </a:p>
        </p:txBody>
      </p:sp>
      <p:sp>
        <p:nvSpPr>
          <p:cNvPr id="4" name="Text Placeholder 11">
            <a:extLst>
              <a:ext uri="{FF2B5EF4-FFF2-40B4-BE49-F238E27FC236}">
                <a16:creationId xmlns:a16="http://schemas.microsoft.com/office/drawing/2014/main" id="{6C804DE1-2689-111F-4870-265390A2925B}"/>
              </a:ext>
            </a:extLst>
          </p:cNvPr>
          <p:cNvSpPr>
            <a:spLocks noGrp="1"/>
          </p:cNvSpPr>
          <p:nvPr>
            <p:ph type="body" sz="quarter" idx="26" hasCustomPrompt="1"/>
          </p:nvPr>
        </p:nvSpPr>
        <p:spPr>
          <a:xfrm>
            <a:off x="4672097" y="4079287"/>
            <a:ext cx="3123215" cy="844878"/>
          </a:xfrm>
          <a:prstGeom prst="rect">
            <a:avLst/>
          </a:prstGeom>
        </p:spPr>
        <p:txBody>
          <a:bodyPr lIns="0" tIns="0" rIns="0" bIns="0"/>
          <a:lstStyle>
            <a:lvl1pPr marL="0" indent="0" algn="ctr">
              <a:lnSpc>
                <a:spcPct val="110000"/>
              </a:lnSpc>
              <a:spcBef>
                <a:spcPts val="0"/>
              </a:spcBef>
              <a:buFontTx/>
              <a:buNone/>
              <a:defRPr sz="1199" spc="27" baseline="0">
                <a:solidFill>
                  <a:schemeClr val="bg1"/>
                </a:solidFill>
                <a:latin typeface="Arial" panose="020B0604020202020204" pitchFamily="34" charset="0"/>
                <a:cs typeface="Arial" panose="020B0604020202020204" pitchFamily="34" charset="0"/>
              </a:defRPr>
            </a:lvl1pPr>
            <a:lvl2pPr marL="456777" indent="0">
              <a:buFontTx/>
              <a:buNone/>
              <a:defRPr sz="1199">
                <a:latin typeface="Arial" panose="020B0604020202020204" pitchFamily="34" charset="0"/>
                <a:cs typeface="Arial" panose="020B0604020202020204" pitchFamily="34" charset="0"/>
              </a:defRPr>
            </a:lvl2pPr>
            <a:lvl3pPr marL="913554" indent="0">
              <a:buFontTx/>
              <a:buNone/>
              <a:defRPr sz="1199">
                <a:latin typeface="Arial" panose="020B0604020202020204" pitchFamily="34" charset="0"/>
                <a:cs typeface="Arial" panose="020B0604020202020204" pitchFamily="34" charset="0"/>
              </a:defRPr>
            </a:lvl3pPr>
            <a:lvl4pPr marL="1370331" indent="0">
              <a:buFontTx/>
              <a:buNone/>
              <a:defRPr sz="1199">
                <a:latin typeface="Arial" panose="020B0604020202020204" pitchFamily="34" charset="0"/>
                <a:cs typeface="Arial" panose="020B0604020202020204" pitchFamily="34" charset="0"/>
              </a:defRPr>
            </a:lvl4pPr>
            <a:lvl5pPr marL="1827108" indent="0">
              <a:buFontTx/>
              <a:buNone/>
              <a:defRPr sz="1199">
                <a:latin typeface="Arial" panose="020B0604020202020204" pitchFamily="34" charset="0"/>
                <a:cs typeface="Arial" panose="020B0604020202020204" pitchFamily="34" charset="0"/>
              </a:defRPr>
            </a:lvl5pPr>
          </a:lstStyle>
          <a:p>
            <a:pPr lvl="0"/>
            <a:r>
              <a:rPr lang="en-US" dirty="0">
                <a:solidFill>
                  <a:schemeClr val="bg1"/>
                </a:solidFill>
              </a:rPr>
              <a:t>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elit</a:t>
            </a:r>
            <a:r>
              <a:rPr lang="en-US" dirty="0">
                <a:solidFill>
                  <a:schemeClr val="bg1"/>
                </a:solidFill>
              </a:rPr>
              <a:t> </a:t>
            </a:r>
            <a:br>
              <a:rPr lang="en-US" dirty="0">
                <a:solidFill>
                  <a:schemeClr val="bg1"/>
                </a:solidFill>
              </a:rPr>
            </a:br>
            <a:r>
              <a:rPr lang="en-US" dirty="0">
                <a:solidFill>
                  <a:schemeClr val="bg1"/>
                </a:solidFill>
              </a:rPr>
              <a:t>sed do </a:t>
            </a:r>
            <a:r>
              <a:rPr lang="en-US" dirty="0" err="1">
                <a:solidFill>
                  <a:schemeClr val="bg1"/>
                </a:solidFill>
              </a:rPr>
              <a:t>eiusmod</a:t>
            </a:r>
            <a:r>
              <a:rPr lang="en-US" dirty="0">
                <a:solidFill>
                  <a:schemeClr val="bg1"/>
                </a:solidFill>
              </a:rPr>
              <a:t> </a:t>
            </a:r>
            <a:r>
              <a:rPr lang="en-US" dirty="0" err="1">
                <a:solidFill>
                  <a:schemeClr val="bg1"/>
                </a:solidFill>
              </a:rPr>
              <a:t>tempor</a:t>
            </a:r>
            <a:endParaRPr lang="en-US" dirty="0"/>
          </a:p>
        </p:txBody>
      </p:sp>
      <p:sp>
        <p:nvSpPr>
          <p:cNvPr id="5" name="Text Placeholder 11">
            <a:extLst>
              <a:ext uri="{FF2B5EF4-FFF2-40B4-BE49-F238E27FC236}">
                <a16:creationId xmlns:a16="http://schemas.microsoft.com/office/drawing/2014/main" id="{23FEA450-9034-EC71-B83A-B43A52C22515}"/>
              </a:ext>
            </a:extLst>
          </p:cNvPr>
          <p:cNvSpPr>
            <a:spLocks noGrp="1"/>
          </p:cNvSpPr>
          <p:nvPr>
            <p:ph type="body" sz="quarter" idx="27" hasCustomPrompt="1"/>
          </p:nvPr>
        </p:nvSpPr>
        <p:spPr>
          <a:xfrm>
            <a:off x="4672097" y="2814260"/>
            <a:ext cx="3123215" cy="1239320"/>
          </a:xfrm>
          <a:prstGeom prst="rect">
            <a:avLst/>
          </a:prstGeom>
        </p:spPr>
        <p:txBody>
          <a:bodyPr lIns="0" tIns="0" rIns="0" bIns="0" anchor="b" anchorCtr="0"/>
          <a:lstStyle>
            <a:lvl1pPr marL="0" indent="0" algn="ctr">
              <a:lnSpc>
                <a:spcPct val="130000"/>
              </a:lnSpc>
              <a:buFontTx/>
              <a:buNone/>
              <a:defRPr sz="6927" b="0" spc="-200" baseline="0">
                <a:solidFill>
                  <a:schemeClr val="accent2"/>
                </a:solidFill>
                <a:latin typeface="Arial" panose="020B0604020202020204" pitchFamily="34" charset="0"/>
                <a:cs typeface="Arial" panose="020B0604020202020204" pitchFamily="34" charset="0"/>
              </a:defRPr>
            </a:lvl1pPr>
            <a:lvl2pPr marL="456777" indent="0">
              <a:buFontTx/>
              <a:buNone/>
              <a:defRPr sz="1199">
                <a:latin typeface="Arial" panose="020B0604020202020204" pitchFamily="34" charset="0"/>
                <a:cs typeface="Arial" panose="020B0604020202020204" pitchFamily="34" charset="0"/>
              </a:defRPr>
            </a:lvl2pPr>
            <a:lvl3pPr marL="913554" indent="0">
              <a:buFontTx/>
              <a:buNone/>
              <a:defRPr sz="1199">
                <a:latin typeface="Arial" panose="020B0604020202020204" pitchFamily="34" charset="0"/>
                <a:cs typeface="Arial" panose="020B0604020202020204" pitchFamily="34" charset="0"/>
              </a:defRPr>
            </a:lvl3pPr>
            <a:lvl4pPr marL="1370331" indent="0">
              <a:buFontTx/>
              <a:buNone/>
              <a:defRPr sz="1199">
                <a:latin typeface="Arial" panose="020B0604020202020204" pitchFamily="34" charset="0"/>
                <a:cs typeface="Arial" panose="020B0604020202020204" pitchFamily="34" charset="0"/>
              </a:defRPr>
            </a:lvl4pPr>
            <a:lvl5pPr marL="1827108" indent="0">
              <a:buFontTx/>
              <a:buNone/>
              <a:defRPr sz="1199">
                <a:latin typeface="Arial" panose="020B0604020202020204" pitchFamily="34" charset="0"/>
                <a:cs typeface="Arial" panose="020B0604020202020204" pitchFamily="34" charset="0"/>
              </a:defRPr>
            </a:lvl5pPr>
          </a:lstStyle>
          <a:p>
            <a:pPr lvl="0"/>
            <a:r>
              <a:rPr lang="en-US" dirty="0"/>
              <a:t>STAT</a:t>
            </a:r>
          </a:p>
        </p:txBody>
      </p:sp>
      <p:sp>
        <p:nvSpPr>
          <p:cNvPr id="6" name="Text Placeholder 11">
            <a:extLst>
              <a:ext uri="{FF2B5EF4-FFF2-40B4-BE49-F238E27FC236}">
                <a16:creationId xmlns:a16="http://schemas.microsoft.com/office/drawing/2014/main" id="{1740B8F1-5EAA-2973-108F-2FE58A28FB15}"/>
              </a:ext>
            </a:extLst>
          </p:cNvPr>
          <p:cNvSpPr>
            <a:spLocks noGrp="1"/>
          </p:cNvSpPr>
          <p:nvPr>
            <p:ph type="body" sz="quarter" idx="28" hasCustomPrompt="1"/>
          </p:nvPr>
        </p:nvSpPr>
        <p:spPr>
          <a:xfrm>
            <a:off x="8214421" y="4079287"/>
            <a:ext cx="3143201" cy="844878"/>
          </a:xfrm>
          <a:prstGeom prst="rect">
            <a:avLst/>
          </a:prstGeom>
        </p:spPr>
        <p:txBody>
          <a:bodyPr lIns="0" tIns="0" rIns="0" bIns="0"/>
          <a:lstStyle>
            <a:lvl1pPr marL="0" indent="0" algn="ctr">
              <a:lnSpc>
                <a:spcPct val="110000"/>
              </a:lnSpc>
              <a:spcBef>
                <a:spcPts val="0"/>
              </a:spcBef>
              <a:buFontTx/>
              <a:buNone/>
              <a:defRPr sz="1199" spc="27" baseline="0">
                <a:solidFill>
                  <a:schemeClr val="bg1"/>
                </a:solidFill>
                <a:latin typeface="Arial" panose="020B0604020202020204" pitchFamily="34" charset="0"/>
                <a:cs typeface="Arial" panose="020B0604020202020204" pitchFamily="34" charset="0"/>
              </a:defRPr>
            </a:lvl1pPr>
            <a:lvl2pPr marL="456777" indent="0">
              <a:buFontTx/>
              <a:buNone/>
              <a:defRPr sz="1199">
                <a:latin typeface="Arial" panose="020B0604020202020204" pitchFamily="34" charset="0"/>
                <a:cs typeface="Arial" panose="020B0604020202020204" pitchFamily="34" charset="0"/>
              </a:defRPr>
            </a:lvl2pPr>
            <a:lvl3pPr marL="913554" indent="0">
              <a:buFontTx/>
              <a:buNone/>
              <a:defRPr sz="1199">
                <a:latin typeface="Arial" panose="020B0604020202020204" pitchFamily="34" charset="0"/>
                <a:cs typeface="Arial" panose="020B0604020202020204" pitchFamily="34" charset="0"/>
              </a:defRPr>
            </a:lvl3pPr>
            <a:lvl4pPr marL="1370331" indent="0">
              <a:buFontTx/>
              <a:buNone/>
              <a:defRPr sz="1199">
                <a:latin typeface="Arial" panose="020B0604020202020204" pitchFamily="34" charset="0"/>
                <a:cs typeface="Arial" panose="020B0604020202020204" pitchFamily="34" charset="0"/>
              </a:defRPr>
            </a:lvl4pPr>
            <a:lvl5pPr marL="1827108" indent="0">
              <a:buFontTx/>
              <a:buNone/>
              <a:defRPr sz="1199">
                <a:latin typeface="Arial" panose="020B0604020202020204" pitchFamily="34" charset="0"/>
                <a:cs typeface="Arial" panose="020B0604020202020204" pitchFamily="34" charset="0"/>
              </a:defRPr>
            </a:lvl5pPr>
          </a:lstStyle>
          <a:p>
            <a:pPr lvl="0"/>
            <a:r>
              <a:rPr lang="en-US" dirty="0">
                <a:solidFill>
                  <a:schemeClr val="bg1"/>
                </a:solidFill>
              </a:rPr>
              <a:t>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elit</a:t>
            </a:r>
            <a:r>
              <a:rPr lang="en-US" dirty="0">
                <a:solidFill>
                  <a:schemeClr val="bg1"/>
                </a:solidFill>
              </a:rPr>
              <a:t> </a:t>
            </a:r>
            <a:br>
              <a:rPr lang="en-US" dirty="0">
                <a:solidFill>
                  <a:schemeClr val="bg1"/>
                </a:solidFill>
              </a:rPr>
            </a:br>
            <a:r>
              <a:rPr lang="en-US" dirty="0">
                <a:solidFill>
                  <a:schemeClr val="bg1"/>
                </a:solidFill>
              </a:rPr>
              <a:t>sed do </a:t>
            </a:r>
            <a:r>
              <a:rPr lang="en-US" dirty="0" err="1">
                <a:solidFill>
                  <a:schemeClr val="bg1"/>
                </a:solidFill>
              </a:rPr>
              <a:t>eiusmod</a:t>
            </a:r>
            <a:r>
              <a:rPr lang="en-US" dirty="0">
                <a:solidFill>
                  <a:schemeClr val="bg1"/>
                </a:solidFill>
              </a:rPr>
              <a:t> </a:t>
            </a:r>
            <a:r>
              <a:rPr lang="en-US" dirty="0" err="1">
                <a:solidFill>
                  <a:schemeClr val="bg1"/>
                </a:solidFill>
              </a:rPr>
              <a:t>tempor</a:t>
            </a:r>
            <a:endParaRPr lang="en-US" dirty="0"/>
          </a:p>
          <a:p>
            <a:endParaRPr lang="en-US" dirty="0"/>
          </a:p>
        </p:txBody>
      </p:sp>
      <p:sp>
        <p:nvSpPr>
          <p:cNvPr id="9" name="Text Placeholder 11">
            <a:extLst>
              <a:ext uri="{FF2B5EF4-FFF2-40B4-BE49-F238E27FC236}">
                <a16:creationId xmlns:a16="http://schemas.microsoft.com/office/drawing/2014/main" id="{7CA678A8-4505-5DF2-40C4-DD5AEDC53B98}"/>
              </a:ext>
            </a:extLst>
          </p:cNvPr>
          <p:cNvSpPr>
            <a:spLocks noGrp="1"/>
          </p:cNvSpPr>
          <p:nvPr>
            <p:ph type="body" sz="quarter" idx="29" hasCustomPrompt="1"/>
          </p:nvPr>
        </p:nvSpPr>
        <p:spPr>
          <a:xfrm>
            <a:off x="8224414" y="2814260"/>
            <a:ext cx="3123215" cy="1239320"/>
          </a:xfrm>
          <a:prstGeom prst="rect">
            <a:avLst/>
          </a:prstGeom>
        </p:spPr>
        <p:txBody>
          <a:bodyPr lIns="0" tIns="0" rIns="0" bIns="0" anchor="b" anchorCtr="0"/>
          <a:lstStyle>
            <a:lvl1pPr marL="0" indent="0" algn="ctr">
              <a:lnSpc>
                <a:spcPct val="130000"/>
              </a:lnSpc>
              <a:buFontTx/>
              <a:buNone/>
              <a:defRPr sz="6927" b="0" spc="-200" baseline="0">
                <a:solidFill>
                  <a:schemeClr val="accent2"/>
                </a:solidFill>
                <a:latin typeface="Arial" panose="020B0604020202020204" pitchFamily="34" charset="0"/>
                <a:cs typeface="Arial" panose="020B0604020202020204" pitchFamily="34" charset="0"/>
              </a:defRPr>
            </a:lvl1pPr>
            <a:lvl2pPr marL="456777" indent="0">
              <a:buFontTx/>
              <a:buNone/>
              <a:defRPr sz="1199">
                <a:latin typeface="Arial" panose="020B0604020202020204" pitchFamily="34" charset="0"/>
                <a:cs typeface="Arial" panose="020B0604020202020204" pitchFamily="34" charset="0"/>
              </a:defRPr>
            </a:lvl2pPr>
            <a:lvl3pPr marL="913554" indent="0">
              <a:buFontTx/>
              <a:buNone/>
              <a:defRPr sz="1199">
                <a:latin typeface="Arial" panose="020B0604020202020204" pitchFamily="34" charset="0"/>
                <a:cs typeface="Arial" panose="020B0604020202020204" pitchFamily="34" charset="0"/>
              </a:defRPr>
            </a:lvl3pPr>
            <a:lvl4pPr marL="1370331" indent="0">
              <a:buFontTx/>
              <a:buNone/>
              <a:defRPr sz="1199">
                <a:latin typeface="Arial" panose="020B0604020202020204" pitchFamily="34" charset="0"/>
                <a:cs typeface="Arial" panose="020B0604020202020204" pitchFamily="34" charset="0"/>
              </a:defRPr>
            </a:lvl4pPr>
            <a:lvl5pPr marL="1827108" indent="0">
              <a:buFontTx/>
              <a:buNone/>
              <a:defRPr sz="1199">
                <a:latin typeface="Arial" panose="020B0604020202020204" pitchFamily="34" charset="0"/>
                <a:cs typeface="Arial" panose="020B0604020202020204" pitchFamily="34" charset="0"/>
              </a:defRPr>
            </a:lvl5pPr>
          </a:lstStyle>
          <a:p>
            <a:pPr lvl="0"/>
            <a:r>
              <a:rPr lang="en-US" dirty="0"/>
              <a:t>STAT</a:t>
            </a:r>
          </a:p>
        </p:txBody>
      </p:sp>
      <p:sp>
        <p:nvSpPr>
          <p:cNvPr id="28" name="Picture Placeholder 16">
            <a:extLst>
              <a:ext uri="{FF2B5EF4-FFF2-40B4-BE49-F238E27FC236}">
                <a16:creationId xmlns:a16="http://schemas.microsoft.com/office/drawing/2014/main" id="{37B53AB9-CCE0-B755-CC53-EF976B1B102F}"/>
              </a:ext>
            </a:extLst>
          </p:cNvPr>
          <p:cNvSpPr>
            <a:spLocks noGrp="1"/>
          </p:cNvSpPr>
          <p:nvPr>
            <p:ph type="pic" sz="quarter" idx="32" hasCustomPrompt="1"/>
          </p:nvPr>
        </p:nvSpPr>
        <p:spPr>
          <a:xfrm>
            <a:off x="4428864" y="2814986"/>
            <a:ext cx="6067" cy="2051267"/>
          </a:xfrm>
          <a:custGeom>
            <a:avLst/>
            <a:gdLst>
              <a:gd name="connsiteX0" fmla="*/ 0 w 4550"/>
              <a:gd name="connsiteY0" fmla="*/ 0 h 1539875"/>
              <a:gd name="connsiteX1" fmla="*/ 4550 w 4550"/>
              <a:gd name="connsiteY1" fmla="*/ 0 h 1539875"/>
              <a:gd name="connsiteX2" fmla="*/ 4550 w 4550"/>
              <a:gd name="connsiteY2" fmla="*/ 1539875 h 1539875"/>
              <a:gd name="connsiteX3" fmla="*/ 0 w 4550"/>
              <a:gd name="connsiteY3" fmla="*/ 1539875 h 1539875"/>
            </a:gdLst>
            <a:ahLst/>
            <a:cxnLst>
              <a:cxn ang="0">
                <a:pos x="connsiteX0" y="connsiteY0"/>
              </a:cxn>
              <a:cxn ang="0">
                <a:pos x="connsiteX1" y="connsiteY1"/>
              </a:cxn>
              <a:cxn ang="0">
                <a:pos x="connsiteX2" y="connsiteY2"/>
              </a:cxn>
              <a:cxn ang="0">
                <a:pos x="connsiteX3" y="connsiteY3"/>
              </a:cxn>
            </a:cxnLst>
            <a:rect l="l" t="t" r="r" b="b"/>
            <a:pathLst>
              <a:path w="4550" h="1539875">
                <a:moveTo>
                  <a:pt x="0" y="0"/>
                </a:moveTo>
                <a:lnTo>
                  <a:pt x="4550" y="0"/>
                </a:lnTo>
                <a:lnTo>
                  <a:pt x="4550" y="1539875"/>
                </a:lnTo>
                <a:lnTo>
                  <a:pt x="0" y="1539875"/>
                </a:lnTo>
                <a:close/>
              </a:path>
            </a:pathLst>
          </a:custGeom>
          <a:solidFill>
            <a:schemeClr val="tx2"/>
          </a:solidFill>
        </p:spPr>
        <p:txBody>
          <a:bodyPr wrap="square">
            <a:noAutofit/>
          </a:bodyPr>
          <a:lstStyle>
            <a:lvl1pPr marL="0" indent="0" algn="ctr">
              <a:buFontTx/>
              <a:buNone/>
              <a:defRPr>
                <a:solidFill>
                  <a:schemeClr val="accent1"/>
                </a:solidFill>
              </a:defRPr>
            </a:lvl1pPr>
          </a:lstStyle>
          <a:p>
            <a:r>
              <a:rPr lang="en-US" dirty="0"/>
              <a:t>    </a:t>
            </a:r>
          </a:p>
        </p:txBody>
      </p:sp>
      <p:sp>
        <p:nvSpPr>
          <p:cNvPr id="29" name="Picture Placeholder 17">
            <a:extLst>
              <a:ext uri="{FF2B5EF4-FFF2-40B4-BE49-F238E27FC236}">
                <a16:creationId xmlns:a16="http://schemas.microsoft.com/office/drawing/2014/main" id="{05A797A6-20AB-49C9-0D3E-759589D9728A}"/>
              </a:ext>
            </a:extLst>
          </p:cNvPr>
          <p:cNvSpPr>
            <a:spLocks noGrp="1"/>
          </p:cNvSpPr>
          <p:nvPr>
            <p:ph type="pic" sz="quarter" idx="33" hasCustomPrompt="1"/>
          </p:nvPr>
        </p:nvSpPr>
        <p:spPr>
          <a:xfrm>
            <a:off x="8003795" y="2814260"/>
            <a:ext cx="6067" cy="2051267"/>
          </a:xfrm>
          <a:custGeom>
            <a:avLst/>
            <a:gdLst>
              <a:gd name="connsiteX0" fmla="*/ 0 w 4550"/>
              <a:gd name="connsiteY0" fmla="*/ 0 h 1539875"/>
              <a:gd name="connsiteX1" fmla="*/ 4550 w 4550"/>
              <a:gd name="connsiteY1" fmla="*/ 0 h 1539875"/>
              <a:gd name="connsiteX2" fmla="*/ 4550 w 4550"/>
              <a:gd name="connsiteY2" fmla="*/ 1539875 h 1539875"/>
              <a:gd name="connsiteX3" fmla="*/ 0 w 4550"/>
              <a:gd name="connsiteY3" fmla="*/ 1539875 h 1539875"/>
            </a:gdLst>
            <a:ahLst/>
            <a:cxnLst>
              <a:cxn ang="0">
                <a:pos x="connsiteX0" y="connsiteY0"/>
              </a:cxn>
              <a:cxn ang="0">
                <a:pos x="connsiteX1" y="connsiteY1"/>
              </a:cxn>
              <a:cxn ang="0">
                <a:pos x="connsiteX2" y="connsiteY2"/>
              </a:cxn>
              <a:cxn ang="0">
                <a:pos x="connsiteX3" y="connsiteY3"/>
              </a:cxn>
            </a:cxnLst>
            <a:rect l="l" t="t" r="r" b="b"/>
            <a:pathLst>
              <a:path w="4550" h="1539875">
                <a:moveTo>
                  <a:pt x="0" y="0"/>
                </a:moveTo>
                <a:lnTo>
                  <a:pt x="4550" y="0"/>
                </a:lnTo>
                <a:lnTo>
                  <a:pt x="4550" y="1539875"/>
                </a:lnTo>
                <a:lnTo>
                  <a:pt x="0" y="1539875"/>
                </a:lnTo>
                <a:close/>
              </a:path>
            </a:pathLst>
          </a:custGeom>
          <a:solidFill>
            <a:schemeClr val="tx2"/>
          </a:solidFill>
        </p:spPr>
        <p:txBody>
          <a:bodyPr wrap="square">
            <a:noAutofit/>
          </a:bodyPr>
          <a:lstStyle>
            <a:lvl1pPr marL="0" indent="0" algn="ctr">
              <a:buFontTx/>
              <a:buNone/>
              <a:defRPr>
                <a:solidFill>
                  <a:schemeClr val="accent1"/>
                </a:solidFill>
              </a:defRPr>
            </a:lvl1pPr>
          </a:lstStyle>
          <a:p>
            <a:r>
              <a:rPr lang="en-US" dirty="0"/>
              <a:t>    </a:t>
            </a:r>
          </a:p>
        </p:txBody>
      </p:sp>
      <p:grpSp>
        <p:nvGrpSpPr>
          <p:cNvPr id="56" name="Group 55">
            <a:extLst>
              <a:ext uri="{FF2B5EF4-FFF2-40B4-BE49-F238E27FC236}">
                <a16:creationId xmlns:a16="http://schemas.microsoft.com/office/drawing/2014/main" id="{5D836148-5A79-7EAD-2788-1457812C24FC}"/>
              </a:ext>
            </a:extLst>
          </p:cNvPr>
          <p:cNvGrpSpPr/>
          <p:nvPr userDrawn="1"/>
        </p:nvGrpSpPr>
        <p:grpSpPr>
          <a:xfrm>
            <a:off x="-220851" y="-59137"/>
            <a:ext cx="1690608" cy="1781817"/>
            <a:chOff x="5556282" y="3232290"/>
            <a:chExt cx="4105217" cy="4330700"/>
          </a:xfrm>
        </p:grpSpPr>
        <p:grpSp>
          <p:nvGrpSpPr>
            <p:cNvPr id="57" name="Group 56">
              <a:extLst>
                <a:ext uri="{FF2B5EF4-FFF2-40B4-BE49-F238E27FC236}">
                  <a16:creationId xmlns:a16="http://schemas.microsoft.com/office/drawing/2014/main" id="{A399F6A7-3BED-0DA6-35CE-262103AB85D2}"/>
                </a:ext>
              </a:extLst>
            </p:cNvPr>
            <p:cNvGrpSpPr/>
            <p:nvPr/>
          </p:nvGrpSpPr>
          <p:grpSpPr>
            <a:xfrm>
              <a:off x="8668369" y="4930285"/>
              <a:ext cx="993130" cy="944875"/>
              <a:chOff x="2646833" y="4335536"/>
              <a:chExt cx="339252" cy="322768"/>
            </a:xfrm>
          </p:grpSpPr>
          <p:sp>
            <p:nvSpPr>
              <p:cNvPr id="70" name="Rounded Rectangle 69">
                <a:extLst>
                  <a:ext uri="{FF2B5EF4-FFF2-40B4-BE49-F238E27FC236}">
                    <a16:creationId xmlns:a16="http://schemas.microsoft.com/office/drawing/2014/main" id="{08832922-D7CE-311C-C79A-0DE4FE0A4554}"/>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71" name="Rounded Rectangle 70">
                <a:extLst>
                  <a:ext uri="{FF2B5EF4-FFF2-40B4-BE49-F238E27FC236}">
                    <a16:creationId xmlns:a16="http://schemas.microsoft.com/office/drawing/2014/main" id="{65004A23-F8F2-3335-4BD3-9DBC741EB564}"/>
                  </a:ext>
                </a:extLst>
              </p:cNvPr>
              <p:cNvSpPr>
                <a:spLocks noChangeAspect="1"/>
              </p:cNvSpPr>
              <p:nvPr/>
            </p:nvSpPr>
            <p:spPr>
              <a:xfrm rot="18900000">
                <a:off x="2706836" y="4367620"/>
                <a:ext cx="247342" cy="248716"/>
              </a:xfrm>
              <a:prstGeom prst="roundRect">
                <a:avLst>
                  <a:gd name="adj" fmla="val 7269"/>
                </a:avLst>
              </a:prstGeom>
              <a:gradFill>
                <a:gsLst>
                  <a:gs pos="0">
                    <a:schemeClr val="accent3">
                      <a:lumMod val="40000"/>
                      <a:lumOff val="60000"/>
                    </a:schemeClr>
                  </a:gs>
                  <a:gs pos="100000">
                    <a:schemeClr val="accent1">
                      <a:lumMod val="75000"/>
                    </a:schemeClr>
                  </a:gs>
                </a:gsLst>
                <a:lin ang="6600000" scaled="0"/>
              </a:gradFill>
              <a:ln w="3175">
                <a:solidFill>
                  <a:schemeClr val="bg1">
                    <a:alpha val="49829"/>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72" name="Rounded Rectangle 71">
                <a:extLst>
                  <a:ext uri="{FF2B5EF4-FFF2-40B4-BE49-F238E27FC236}">
                    <a16:creationId xmlns:a16="http://schemas.microsoft.com/office/drawing/2014/main" id="{2B7CEDCA-C10F-BA7A-705C-A0B982A97934}"/>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73" name="Picture 72">
                <a:extLst>
                  <a:ext uri="{FF2B5EF4-FFF2-40B4-BE49-F238E27FC236}">
                    <a16:creationId xmlns:a16="http://schemas.microsoft.com/office/drawing/2014/main" id="{36680BAB-AB26-DECD-D261-2AC71F95FC41}"/>
                  </a:ext>
                </a:extLst>
              </p:cNvPr>
              <p:cNvPicPr>
                <a:picLocks noChangeAspect="1"/>
              </p:cNvPicPr>
              <p:nvPr/>
            </p:nvPicPr>
            <p:blipFill>
              <a:blip r:embed="rId3"/>
              <a:stretch>
                <a:fillRect/>
              </a:stretch>
            </p:blipFill>
            <p:spPr>
              <a:xfrm rot="18900000">
                <a:off x="2646833" y="4365149"/>
                <a:ext cx="172486" cy="9771"/>
              </a:xfrm>
              <a:prstGeom prst="rect">
                <a:avLst/>
              </a:prstGeom>
            </p:spPr>
          </p:pic>
          <p:pic>
            <p:nvPicPr>
              <p:cNvPr id="74" name="Picture 73">
                <a:extLst>
                  <a:ext uri="{FF2B5EF4-FFF2-40B4-BE49-F238E27FC236}">
                    <a16:creationId xmlns:a16="http://schemas.microsoft.com/office/drawing/2014/main" id="{6AA7D830-FD9C-EF97-7A18-0155B8B14D92}"/>
                  </a:ext>
                </a:extLst>
              </p:cNvPr>
              <p:cNvPicPr>
                <a:picLocks noChangeAspect="1"/>
              </p:cNvPicPr>
              <p:nvPr/>
            </p:nvPicPr>
            <p:blipFill>
              <a:blip r:embed="rId3"/>
              <a:stretch>
                <a:fillRect/>
              </a:stretch>
            </p:blipFill>
            <p:spPr>
              <a:xfrm rot="2700000">
                <a:off x="2613844" y="4572773"/>
                <a:ext cx="161890" cy="9171"/>
              </a:xfrm>
              <a:prstGeom prst="rect">
                <a:avLst/>
              </a:prstGeom>
            </p:spPr>
          </p:pic>
          <p:sp>
            <p:nvSpPr>
              <p:cNvPr id="75" name="Rounded Rectangle 74">
                <a:extLst>
                  <a:ext uri="{FF2B5EF4-FFF2-40B4-BE49-F238E27FC236}">
                    <a16:creationId xmlns:a16="http://schemas.microsoft.com/office/drawing/2014/main" id="{8F5FFB16-1BBC-BDBB-9BD4-5387F4DAA8F9}"/>
                  </a:ext>
                </a:extLst>
              </p:cNvPr>
              <p:cNvSpPr>
                <a:spLocks noChangeAspect="1"/>
              </p:cNvSpPr>
              <p:nvPr/>
            </p:nvSpPr>
            <p:spPr>
              <a:xfrm rot="18900000">
                <a:off x="2718487" y="4378806"/>
                <a:ext cx="225098" cy="226346"/>
              </a:xfrm>
              <a:prstGeom prst="roundRect">
                <a:avLst>
                  <a:gd name="adj" fmla="val 4817"/>
                </a:avLst>
              </a:prstGeom>
              <a:gradFill>
                <a:gsLst>
                  <a:gs pos="0">
                    <a:schemeClr val="accent3"/>
                  </a:gs>
                  <a:gs pos="100000">
                    <a:schemeClr val="accent1"/>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76" name="Picture 75">
                <a:extLst>
                  <a:ext uri="{FF2B5EF4-FFF2-40B4-BE49-F238E27FC236}">
                    <a16:creationId xmlns:a16="http://schemas.microsoft.com/office/drawing/2014/main" id="{B717A14E-3BEF-ADEC-2B12-D87762177D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77" name="Picture 76">
                <a:extLst>
                  <a:ext uri="{FF2B5EF4-FFF2-40B4-BE49-F238E27FC236}">
                    <a16:creationId xmlns:a16="http://schemas.microsoft.com/office/drawing/2014/main" id="{30E38C00-A266-5073-7D58-29F46573B9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grpSp>
          <p:nvGrpSpPr>
            <p:cNvPr id="58" name="Group 57">
              <a:extLst>
                <a:ext uri="{FF2B5EF4-FFF2-40B4-BE49-F238E27FC236}">
                  <a16:creationId xmlns:a16="http://schemas.microsoft.com/office/drawing/2014/main" id="{D46E1C68-02F9-A884-6173-52DC10FFF4BC}"/>
                </a:ext>
              </a:extLst>
            </p:cNvPr>
            <p:cNvGrpSpPr/>
            <p:nvPr/>
          </p:nvGrpSpPr>
          <p:grpSpPr>
            <a:xfrm>
              <a:off x="5556282" y="4921285"/>
              <a:ext cx="993130" cy="944875"/>
              <a:chOff x="2646833" y="4335536"/>
              <a:chExt cx="339252" cy="322768"/>
            </a:xfrm>
          </p:grpSpPr>
          <p:sp>
            <p:nvSpPr>
              <p:cNvPr id="60" name="Rounded Rectangle 59">
                <a:extLst>
                  <a:ext uri="{FF2B5EF4-FFF2-40B4-BE49-F238E27FC236}">
                    <a16:creationId xmlns:a16="http://schemas.microsoft.com/office/drawing/2014/main" id="{32D3A980-D858-431C-9E20-8CC4C939FC28}"/>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61" name="Rounded Rectangle 60">
                <a:extLst>
                  <a:ext uri="{FF2B5EF4-FFF2-40B4-BE49-F238E27FC236}">
                    <a16:creationId xmlns:a16="http://schemas.microsoft.com/office/drawing/2014/main" id="{3BDE1800-2022-6AF0-3FF8-2B60C8065E94}"/>
                  </a:ext>
                </a:extLst>
              </p:cNvPr>
              <p:cNvSpPr>
                <a:spLocks noChangeAspect="1"/>
              </p:cNvSpPr>
              <p:nvPr/>
            </p:nvSpPr>
            <p:spPr>
              <a:xfrm rot="18900000">
                <a:off x="2706836" y="4367620"/>
                <a:ext cx="247342" cy="248716"/>
              </a:xfrm>
              <a:prstGeom prst="roundRect">
                <a:avLst>
                  <a:gd name="adj" fmla="val 7269"/>
                </a:avLst>
              </a:prstGeom>
              <a:gradFill>
                <a:gsLst>
                  <a:gs pos="0">
                    <a:schemeClr val="accent2">
                      <a:lumMod val="40000"/>
                      <a:lumOff val="60000"/>
                    </a:schemeClr>
                  </a:gs>
                  <a:gs pos="100000">
                    <a:schemeClr val="tx2">
                      <a:lumMod val="50000"/>
                    </a:schemeClr>
                  </a:gs>
                </a:gsLst>
                <a:lin ang="7800000" scaled="0"/>
              </a:gradFill>
              <a:ln w="3175">
                <a:solidFill>
                  <a:schemeClr val="bg1">
                    <a:alpha val="4905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62" name="Rounded Rectangle 61">
                <a:extLst>
                  <a:ext uri="{FF2B5EF4-FFF2-40B4-BE49-F238E27FC236}">
                    <a16:creationId xmlns:a16="http://schemas.microsoft.com/office/drawing/2014/main" id="{CD0A7547-DBA6-74A9-6E3B-1ABA0C88E9A1}"/>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63" name="Picture 62">
                <a:extLst>
                  <a:ext uri="{FF2B5EF4-FFF2-40B4-BE49-F238E27FC236}">
                    <a16:creationId xmlns:a16="http://schemas.microsoft.com/office/drawing/2014/main" id="{68D13537-7C6B-D8C9-4F2A-7E1742021D81}"/>
                  </a:ext>
                </a:extLst>
              </p:cNvPr>
              <p:cNvPicPr>
                <a:picLocks noChangeAspect="1"/>
              </p:cNvPicPr>
              <p:nvPr/>
            </p:nvPicPr>
            <p:blipFill>
              <a:blip r:embed="rId3"/>
              <a:stretch>
                <a:fillRect/>
              </a:stretch>
            </p:blipFill>
            <p:spPr>
              <a:xfrm rot="18900000">
                <a:off x="2646833" y="4365149"/>
                <a:ext cx="172486" cy="9771"/>
              </a:xfrm>
              <a:prstGeom prst="rect">
                <a:avLst/>
              </a:prstGeom>
            </p:spPr>
          </p:pic>
          <p:pic>
            <p:nvPicPr>
              <p:cNvPr id="64" name="Picture 63">
                <a:extLst>
                  <a:ext uri="{FF2B5EF4-FFF2-40B4-BE49-F238E27FC236}">
                    <a16:creationId xmlns:a16="http://schemas.microsoft.com/office/drawing/2014/main" id="{33FA2092-1174-96AE-F39A-7F292E7352F8}"/>
                  </a:ext>
                </a:extLst>
              </p:cNvPr>
              <p:cNvPicPr>
                <a:picLocks noChangeAspect="1"/>
              </p:cNvPicPr>
              <p:nvPr/>
            </p:nvPicPr>
            <p:blipFill>
              <a:blip r:embed="rId3"/>
              <a:stretch>
                <a:fillRect/>
              </a:stretch>
            </p:blipFill>
            <p:spPr>
              <a:xfrm rot="2700000">
                <a:off x="2613844" y="4572773"/>
                <a:ext cx="161890" cy="9171"/>
              </a:xfrm>
              <a:prstGeom prst="rect">
                <a:avLst/>
              </a:prstGeom>
            </p:spPr>
          </p:pic>
          <p:sp>
            <p:nvSpPr>
              <p:cNvPr id="65" name="Rounded Rectangle 64">
                <a:extLst>
                  <a:ext uri="{FF2B5EF4-FFF2-40B4-BE49-F238E27FC236}">
                    <a16:creationId xmlns:a16="http://schemas.microsoft.com/office/drawing/2014/main" id="{EDA0E528-CFA4-84B7-47B5-9BC5EB318677}"/>
                  </a:ext>
                </a:extLst>
              </p:cNvPr>
              <p:cNvSpPr>
                <a:spLocks noChangeAspect="1"/>
              </p:cNvSpPr>
              <p:nvPr/>
            </p:nvSpPr>
            <p:spPr>
              <a:xfrm rot="18900000">
                <a:off x="2718487" y="4378806"/>
                <a:ext cx="225098" cy="226346"/>
              </a:xfrm>
              <a:prstGeom prst="roundRect">
                <a:avLst>
                  <a:gd name="adj" fmla="val 4817"/>
                </a:avLst>
              </a:prstGeom>
              <a:gradFill>
                <a:gsLst>
                  <a:gs pos="0">
                    <a:schemeClr val="accent2"/>
                  </a:gs>
                  <a:gs pos="100000">
                    <a:schemeClr val="tx2"/>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66" name="Picture 65">
                <a:extLst>
                  <a:ext uri="{FF2B5EF4-FFF2-40B4-BE49-F238E27FC236}">
                    <a16:creationId xmlns:a16="http://schemas.microsoft.com/office/drawing/2014/main" id="{4FB72CBE-57B7-135B-CBDA-704FEAEA64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69" name="Picture 68">
                <a:extLst>
                  <a:ext uri="{FF2B5EF4-FFF2-40B4-BE49-F238E27FC236}">
                    <a16:creationId xmlns:a16="http://schemas.microsoft.com/office/drawing/2014/main" id="{6EA02833-1EED-33EC-6A33-5193862A4F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pic>
          <p:nvPicPr>
            <p:cNvPr id="59" name="Picture 58">
              <a:extLst>
                <a:ext uri="{FF2B5EF4-FFF2-40B4-BE49-F238E27FC236}">
                  <a16:creationId xmlns:a16="http://schemas.microsoft.com/office/drawing/2014/main" id="{229FA5EB-C999-EE14-3C4B-DCC1D75226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0218" y="3232290"/>
              <a:ext cx="2692400" cy="4330700"/>
            </a:xfrm>
            <a:prstGeom prst="rect">
              <a:avLst/>
            </a:prstGeom>
          </p:spPr>
        </p:pic>
      </p:grpSp>
    </p:spTree>
    <p:extLst>
      <p:ext uri="{BB962C8B-B14F-4D97-AF65-F5344CB8AC3E}">
        <p14:creationId xmlns:p14="http://schemas.microsoft.com/office/powerpoint/2010/main" val="1841492531"/>
      </p:ext>
    </p:extLst>
  </p:cSld>
  <p:clrMapOvr>
    <a:masterClrMapping/>
  </p:clrMapOvr>
  <p:extLst>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HREE COLUMN DARK-for IC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7" name="Text Placeholder 66">
            <a:extLst>
              <a:ext uri="{FF2B5EF4-FFF2-40B4-BE49-F238E27FC236}">
                <a16:creationId xmlns:a16="http://schemas.microsoft.com/office/drawing/2014/main" id="{0EFA42A8-6C11-2A08-CB5F-0751AC389AA7}"/>
              </a:ext>
            </a:extLst>
          </p:cNvPr>
          <p:cNvSpPr>
            <a:spLocks noGrp="1"/>
          </p:cNvSpPr>
          <p:nvPr>
            <p:ph type="body" sz="quarter" idx="12" hasCustomPrompt="1"/>
          </p:nvPr>
        </p:nvSpPr>
        <p:spPr>
          <a:xfrm>
            <a:off x="1762268" y="646628"/>
            <a:ext cx="9194713" cy="370286"/>
          </a:xfrm>
          <a:prstGeom prst="rect">
            <a:avLst/>
          </a:prstGeom>
        </p:spPr>
        <p:txBody>
          <a:bodyPr lIns="0" tIns="0" rIns="0" bIns="0"/>
          <a:lstStyle>
            <a:lvl1pPr marL="0" indent="0">
              <a:spcBef>
                <a:spcPts val="0"/>
              </a:spcBef>
              <a:buFontTx/>
              <a:buNone/>
              <a:defRPr sz="2931" spc="53" baseline="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(1st Letter Cap)</a:t>
            </a:r>
          </a:p>
        </p:txBody>
      </p:sp>
      <p:sp>
        <p:nvSpPr>
          <p:cNvPr id="68" name="Text Placeholder 66">
            <a:extLst>
              <a:ext uri="{FF2B5EF4-FFF2-40B4-BE49-F238E27FC236}">
                <a16:creationId xmlns:a16="http://schemas.microsoft.com/office/drawing/2014/main" id="{DBEFDAF8-B4CF-DD4F-FE97-6DBD6897AB69}"/>
              </a:ext>
            </a:extLst>
          </p:cNvPr>
          <p:cNvSpPr>
            <a:spLocks noGrp="1"/>
          </p:cNvSpPr>
          <p:nvPr>
            <p:ph type="body" sz="quarter" idx="13" hasCustomPrompt="1"/>
          </p:nvPr>
        </p:nvSpPr>
        <p:spPr>
          <a:xfrm>
            <a:off x="1773252" y="1137202"/>
            <a:ext cx="9182049" cy="253364"/>
          </a:xfrm>
          <a:prstGeom prst="rect">
            <a:avLst/>
          </a:prstGeom>
        </p:spPr>
        <p:txBody>
          <a:bodyPr lIns="0" tIns="0" rIns="0" bIns="0"/>
          <a:lstStyle>
            <a:lvl1pPr marL="0" indent="0">
              <a:spcBef>
                <a:spcPts val="0"/>
              </a:spcBef>
              <a:buFontTx/>
              <a:buNone/>
              <a:defRPr sz="1865" spc="27" baseline="0">
                <a:solidFill>
                  <a:schemeClr val="accent1">
                    <a:lumMod val="40000"/>
                    <a:lumOff val="60000"/>
                  </a:schemeClr>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SUBHEAD HERE (ALL CAPS)</a:t>
            </a:r>
          </a:p>
        </p:txBody>
      </p:sp>
      <p:grpSp>
        <p:nvGrpSpPr>
          <p:cNvPr id="30" name="Group 29">
            <a:extLst>
              <a:ext uri="{FF2B5EF4-FFF2-40B4-BE49-F238E27FC236}">
                <a16:creationId xmlns:a16="http://schemas.microsoft.com/office/drawing/2014/main" id="{29FBF695-0CC8-28A4-E417-2FCA9A51CB75}"/>
              </a:ext>
            </a:extLst>
          </p:cNvPr>
          <p:cNvGrpSpPr/>
          <p:nvPr userDrawn="1"/>
        </p:nvGrpSpPr>
        <p:grpSpPr>
          <a:xfrm>
            <a:off x="-220851" y="-59137"/>
            <a:ext cx="1690608" cy="1781817"/>
            <a:chOff x="5556282" y="3232290"/>
            <a:chExt cx="4105217" cy="4330700"/>
          </a:xfrm>
        </p:grpSpPr>
        <p:grpSp>
          <p:nvGrpSpPr>
            <p:cNvPr id="31" name="Group 30">
              <a:extLst>
                <a:ext uri="{FF2B5EF4-FFF2-40B4-BE49-F238E27FC236}">
                  <a16:creationId xmlns:a16="http://schemas.microsoft.com/office/drawing/2014/main" id="{AC0D66FB-6491-3664-BDC8-ECD0A8D25A78}"/>
                </a:ext>
              </a:extLst>
            </p:cNvPr>
            <p:cNvGrpSpPr/>
            <p:nvPr/>
          </p:nvGrpSpPr>
          <p:grpSpPr>
            <a:xfrm>
              <a:off x="8668369" y="4930285"/>
              <a:ext cx="993130" cy="944875"/>
              <a:chOff x="2646833" y="4335536"/>
              <a:chExt cx="339252" cy="322768"/>
            </a:xfrm>
          </p:grpSpPr>
          <p:sp>
            <p:nvSpPr>
              <p:cNvPr id="42" name="Rounded Rectangle 41">
                <a:extLst>
                  <a:ext uri="{FF2B5EF4-FFF2-40B4-BE49-F238E27FC236}">
                    <a16:creationId xmlns:a16="http://schemas.microsoft.com/office/drawing/2014/main" id="{C88AFDA2-D3EB-1CA9-885B-781455F73AF0}"/>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43" name="Rounded Rectangle 42">
                <a:extLst>
                  <a:ext uri="{FF2B5EF4-FFF2-40B4-BE49-F238E27FC236}">
                    <a16:creationId xmlns:a16="http://schemas.microsoft.com/office/drawing/2014/main" id="{6080A23A-009A-1000-A34B-77F75B23F33A}"/>
                  </a:ext>
                </a:extLst>
              </p:cNvPr>
              <p:cNvSpPr>
                <a:spLocks noChangeAspect="1"/>
              </p:cNvSpPr>
              <p:nvPr/>
            </p:nvSpPr>
            <p:spPr>
              <a:xfrm rot="18900000">
                <a:off x="2706836" y="4367620"/>
                <a:ext cx="247342" cy="248716"/>
              </a:xfrm>
              <a:prstGeom prst="roundRect">
                <a:avLst>
                  <a:gd name="adj" fmla="val 7269"/>
                </a:avLst>
              </a:prstGeom>
              <a:gradFill>
                <a:gsLst>
                  <a:gs pos="0">
                    <a:schemeClr val="accent3">
                      <a:lumMod val="40000"/>
                      <a:lumOff val="60000"/>
                    </a:schemeClr>
                  </a:gs>
                  <a:gs pos="100000">
                    <a:schemeClr val="accent1">
                      <a:lumMod val="75000"/>
                    </a:schemeClr>
                  </a:gs>
                </a:gsLst>
                <a:lin ang="6600000" scaled="0"/>
              </a:gradFill>
              <a:ln w="3175">
                <a:solidFill>
                  <a:schemeClr val="bg1">
                    <a:alpha val="49829"/>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44" name="Rounded Rectangle 43">
                <a:extLst>
                  <a:ext uri="{FF2B5EF4-FFF2-40B4-BE49-F238E27FC236}">
                    <a16:creationId xmlns:a16="http://schemas.microsoft.com/office/drawing/2014/main" id="{DADFBDE4-3ED3-178D-41AE-B194D460BB67}"/>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45" name="Picture 44">
                <a:extLst>
                  <a:ext uri="{FF2B5EF4-FFF2-40B4-BE49-F238E27FC236}">
                    <a16:creationId xmlns:a16="http://schemas.microsoft.com/office/drawing/2014/main" id="{11885A5B-8EB1-4F2F-F401-AB3DDBF6574C}"/>
                  </a:ext>
                </a:extLst>
              </p:cNvPr>
              <p:cNvPicPr>
                <a:picLocks noChangeAspect="1"/>
              </p:cNvPicPr>
              <p:nvPr/>
            </p:nvPicPr>
            <p:blipFill>
              <a:blip r:embed="rId3"/>
              <a:stretch>
                <a:fillRect/>
              </a:stretch>
            </p:blipFill>
            <p:spPr>
              <a:xfrm rot="18900000">
                <a:off x="2646833" y="4365149"/>
                <a:ext cx="172486" cy="9771"/>
              </a:xfrm>
              <a:prstGeom prst="rect">
                <a:avLst/>
              </a:prstGeom>
            </p:spPr>
          </p:pic>
          <p:pic>
            <p:nvPicPr>
              <p:cNvPr id="46" name="Picture 45">
                <a:extLst>
                  <a:ext uri="{FF2B5EF4-FFF2-40B4-BE49-F238E27FC236}">
                    <a16:creationId xmlns:a16="http://schemas.microsoft.com/office/drawing/2014/main" id="{A810FBC6-FBEF-5D2D-FCC1-BF25D82C26CD}"/>
                  </a:ext>
                </a:extLst>
              </p:cNvPr>
              <p:cNvPicPr>
                <a:picLocks noChangeAspect="1"/>
              </p:cNvPicPr>
              <p:nvPr/>
            </p:nvPicPr>
            <p:blipFill>
              <a:blip r:embed="rId3"/>
              <a:stretch>
                <a:fillRect/>
              </a:stretch>
            </p:blipFill>
            <p:spPr>
              <a:xfrm rot="2700000">
                <a:off x="2613844" y="4572773"/>
                <a:ext cx="161890" cy="9171"/>
              </a:xfrm>
              <a:prstGeom prst="rect">
                <a:avLst/>
              </a:prstGeom>
            </p:spPr>
          </p:pic>
          <p:sp>
            <p:nvSpPr>
              <p:cNvPr id="47" name="Rounded Rectangle 46">
                <a:extLst>
                  <a:ext uri="{FF2B5EF4-FFF2-40B4-BE49-F238E27FC236}">
                    <a16:creationId xmlns:a16="http://schemas.microsoft.com/office/drawing/2014/main" id="{784CE56B-EF23-0C02-D1D6-240D272AE27D}"/>
                  </a:ext>
                </a:extLst>
              </p:cNvPr>
              <p:cNvSpPr>
                <a:spLocks noChangeAspect="1"/>
              </p:cNvSpPr>
              <p:nvPr/>
            </p:nvSpPr>
            <p:spPr>
              <a:xfrm rot="18900000">
                <a:off x="2718487" y="4378806"/>
                <a:ext cx="225098" cy="226346"/>
              </a:xfrm>
              <a:prstGeom prst="roundRect">
                <a:avLst>
                  <a:gd name="adj" fmla="val 4817"/>
                </a:avLst>
              </a:prstGeom>
              <a:gradFill>
                <a:gsLst>
                  <a:gs pos="0">
                    <a:schemeClr val="accent3"/>
                  </a:gs>
                  <a:gs pos="100000">
                    <a:schemeClr val="accent1"/>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48" name="Picture 47">
                <a:extLst>
                  <a:ext uri="{FF2B5EF4-FFF2-40B4-BE49-F238E27FC236}">
                    <a16:creationId xmlns:a16="http://schemas.microsoft.com/office/drawing/2014/main" id="{F7689B6D-B2B5-95DB-71C8-0CBEEDAA9F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49" name="Picture 48">
                <a:extLst>
                  <a:ext uri="{FF2B5EF4-FFF2-40B4-BE49-F238E27FC236}">
                    <a16:creationId xmlns:a16="http://schemas.microsoft.com/office/drawing/2014/main" id="{E5AB9F83-2438-A50A-58BC-2E819FC652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grpSp>
          <p:nvGrpSpPr>
            <p:cNvPr id="32" name="Group 31">
              <a:extLst>
                <a:ext uri="{FF2B5EF4-FFF2-40B4-BE49-F238E27FC236}">
                  <a16:creationId xmlns:a16="http://schemas.microsoft.com/office/drawing/2014/main" id="{F45F80D8-61BC-DF15-2C7E-C7F36726CBE9}"/>
                </a:ext>
              </a:extLst>
            </p:cNvPr>
            <p:cNvGrpSpPr/>
            <p:nvPr/>
          </p:nvGrpSpPr>
          <p:grpSpPr>
            <a:xfrm>
              <a:off x="5556282" y="4921285"/>
              <a:ext cx="993130" cy="944875"/>
              <a:chOff x="2646833" y="4335536"/>
              <a:chExt cx="339252" cy="322768"/>
            </a:xfrm>
          </p:grpSpPr>
          <p:sp>
            <p:nvSpPr>
              <p:cNvPr id="34" name="Rounded Rectangle 33">
                <a:extLst>
                  <a:ext uri="{FF2B5EF4-FFF2-40B4-BE49-F238E27FC236}">
                    <a16:creationId xmlns:a16="http://schemas.microsoft.com/office/drawing/2014/main" id="{7F96E87C-07B6-4A38-3EB6-D1DE574E67AF}"/>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5" name="Rounded Rectangle 34">
                <a:extLst>
                  <a:ext uri="{FF2B5EF4-FFF2-40B4-BE49-F238E27FC236}">
                    <a16:creationId xmlns:a16="http://schemas.microsoft.com/office/drawing/2014/main" id="{F873F981-F269-33BF-45E1-5238ECBC87A1}"/>
                  </a:ext>
                </a:extLst>
              </p:cNvPr>
              <p:cNvSpPr>
                <a:spLocks noChangeAspect="1"/>
              </p:cNvSpPr>
              <p:nvPr/>
            </p:nvSpPr>
            <p:spPr>
              <a:xfrm rot="18900000">
                <a:off x="2706836" y="4367620"/>
                <a:ext cx="247342" cy="248716"/>
              </a:xfrm>
              <a:prstGeom prst="roundRect">
                <a:avLst>
                  <a:gd name="adj" fmla="val 7269"/>
                </a:avLst>
              </a:prstGeom>
              <a:gradFill>
                <a:gsLst>
                  <a:gs pos="0">
                    <a:schemeClr val="accent2">
                      <a:lumMod val="40000"/>
                      <a:lumOff val="60000"/>
                    </a:schemeClr>
                  </a:gs>
                  <a:gs pos="100000">
                    <a:schemeClr val="tx2">
                      <a:lumMod val="50000"/>
                    </a:schemeClr>
                  </a:gs>
                </a:gsLst>
                <a:lin ang="7800000" scaled="0"/>
              </a:gradFill>
              <a:ln w="3175">
                <a:solidFill>
                  <a:schemeClr val="bg1">
                    <a:alpha val="4905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6" name="Rounded Rectangle 35">
                <a:extLst>
                  <a:ext uri="{FF2B5EF4-FFF2-40B4-BE49-F238E27FC236}">
                    <a16:creationId xmlns:a16="http://schemas.microsoft.com/office/drawing/2014/main" id="{5C06815F-E2BC-5C27-E9D8-CE606C4F020B}"/>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37" name="Picture 36">
                <a:extLst>
                  <a:ext uri="{FF2B5EF4-FFF2-40B4-BE49-F238E27FC236}">
                    <a16:creationId xmlns:a16="http://schemas.microsoft.com/office/drawing/2014/main" id="{55E84EB2-879A-18A6-BC94-F2F6DCF34368}"/>
                  </a:ext>
                </a:extLst>
              </p:cNvPr>
              <p:cNvPicPr>
                <a:picLocks noChangeAspect="1"/>
              </p:cNvPicPr>
              <p:nvPr/>
            </p:nvPicPr>
            <p:blipFill>
              <a:blip r:embed="rId3"/>
              <a:stretch>
                <a:fillRect/>
              </a:stretch>
            </p:blipFill>
            <p:spPr>
              <a:xfrm rot="18900000">
                <a:off x="2646833" y="4365149"/>
                <a:ext cx="172486" cy="9771"/>
              </a:xfrm>
              <a:prstGeom prst="rect">
                <a:avLst/>
              </a:prstGeom>
            </p:spPr>
          </p:pic>
          <p:pic>
            <p:nvPicPr>
              <p:cNvPr id="38" name="Picture 37">
                <a:extLst>
                  <a:ext uri="{FF2B5EF4-FFF2-40B4-BE49-F238E27FC236}">
                    <a16:creationId xmlns:a16="http://schemas.microsoft.com/office/drawing/2014/main" id="{8330A3C4-5B2E-3641-3DE6-6B2724780B4A}"/>
                  </a:ext>
                </a:extLst>
              </p:cNvPr>
              <p:cNvPicPr>
                <a:picLocks noChangeAspect="1"/>
              </p:cNvPicPr>
              <p:nvPr/>
            </p:nvPicPr>
            <p:blipFill>
              <a:blip r:embed="rId3"/>
              <a:stretch>
                <a:fillRect/>
              </a:stretch>
            </p:blipFill>
            <p:spPr>
              <a:xfrm rot="2700000">
                <a:off x="2613844" y="4572773"/>
                <a:ext cx="161890" cy="9171"/>
              </a:xfrm>
              <a:prstGeom prst="rect">
                <a:avLst/>
              </a:prstGeom>
            </p:spPr>
          </p:pic>
          <p:sp>
            <p:nvSpPr>
              <p:cNvPr id="39" name="Rounded Rectangle 38">
                <a:extLst>
                  <a:ext uri="{FF2B5EF4-FFF2-40B4-BE49-F238E27FC236}">
                    <a16:creationId xmlns:a16="http://schemas.microsoft.com/office/drawing/2014/main" id="{EF9ECB0C-7A92-97D9-A621-8A7A1B3C2A47}"/>
                  </a:ext>
                </a:extLst>
              </p:cNvPr>
              <p:cNvSpPr>
                <a:spLocks noChangeAspect="1"/>
              </p:cNvSpPr>
              <p:nvPr/>
            </p:nvSpPr>
            <p:spPr>
              <a:xfrm rot="18900000">
                <a:off x="2718487" y="4378806"/>
                <a:ext cx="225098" cy="226346"/>
              </a:xfrm>
              <a:prstGeom prst="roundRect">
                <a:avLst>
                  <a:gd name="adj" fmla="val 4817"/>
                </a:avLst>
              </a:prstGeom>
              <a:gradFill>
                <a:gsLst>
                  <a:gs pos="0">
                    <a:schemeClr val="accent2"/>
                  </a:gs>
                  <a:gs pos="100000">
                    <a:schemeClr val="tx2"/>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40" name="Picture 39">
                <a:extLst>
                  <a:ext uri="{FF2B5EF4-FFF2-40B4-BE49-F238E27FC236}">
                    <a16:creationId xmlns:a16="http://schemas.microsoft.com/office/drawing/2014/main" id="{C89F9F48-CC3A-9EE6-42BD-3C4F290389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41" name="Picture 40">
                <a:extLst>
                  <a:ext uri="{FF2B5EF4-FFF2-40B4-BE49-F238E27FC236}">
                    <a16:creationId xmlns:a16="http://schemas.microsoft.com/office/drawing/2014/main" id="{FCD1E7AB-6562-7496-6CB4-210C468239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pic>
          <p:nvPicPr>
            <p:cNvPr id="33" name="Picture 32">
              <a:extLst>
                <a:ext uri="{FF2B5EF4-FFF2-40B4-BE49-F238E27FC236}">
                  <a16:creationId xmlns:a16="http://schemas.microsoft.com/office/drawing/2014/main" id="{3E67649E-9A5E-3FEB-B1BA-EF3427A25C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0218" y="3232290"/>
              <a:ext cx="2692400" cy="4330700"/>
            </a:xfrm>
            <a:prstGeom prst="rect">
              <a:avLst/>
            </a:prstGeom>
          </p:spPr>
        </p:pic>
      </p:grpSp>
    </p:spTree>
    <p:extLst>
      <p:ext uri="{BB962C8B-B14F-4D97-AF65-F5344CB8AC3E}">
        <p14:creationId xmlns:p14="http://schemas.microsoft.com/office/powerpoint/2010/main" val="1494710878"/>
      </p:ext>
    </p:extLst>
  </p:cSld>
  <p:clrMapOvr>
    <a:masterClrMapping/>
  </p:clrMapOvr>
  <p:extLst>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DUCT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D144A05-239A-E9E7-09E7-08B57F6B3297}"/>
              </a:ext>
            </a:extLst>
          </p:cNvPr>
          <p:cNvSpPr>
            <a:spLocks noChangeAspect="1"/>
          </p:cNvSpPr>
          <p:nvPr userDrawn="1"/>
        </p:nvSpPr>
        <p:spPr>
          <a:xfrm rot="5400000">
            <a:off x="1692945" y="691227"/>
            <a:ext cx="4382952" cy="6377105"/>
          </a:xfrm>
          <a:prstGeom prst="roundRect">
            <a:avLst>
              <a:gd name="adj" fmla="val 1864"/>
            </a:avLst>
          </a:prstGeom>
          <a:gradFill>
            <a:gsLst>
              <a:gs pos="52000">
                <a:srgbClr val="FFFFFF">
                  <a:alpha val="25347"/>
                </a:srgbClr>
              </a:gs>
              <a:gs pos="0">
                <a:schemeClr val="bg1">
                  <a:alpha val="9836"/>
                </a:schemeClr>
              </a:gs>
              <a:gs pos="100000">
                <a:schemeClr val="bg1">
                  <a:alpha val="10000"/>
                </a:schemeClr>
              </a:gs>
            </a:gsLst>
            <a:lin ang="7800000" scaled="0"/>
          </a:gradFill>
          <a:ln w="317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grpSp>
        <p:nvGrpSpPr>
          <p:cNvPr id="30" name="Group 29">
            <a:extLst>
              <a:ext uri="{FF2B5EF4-FFF2-40B4-BE49-F238E27FC236}">
                <a16:creationId xmlns:a16="http://schemas.microsoft.com/office/drawing/2014/main" id="{AAEACA6B-AA83-DDC5-2D97-444283EB6A4B}"/>
              </a:ext>
            </a:extLst>
          </p:cNvPr>
          <p:cNvGrpSpPr>
            <a:grpSpLocks noChangeAspect="1"/>
          </p:cNvGrpSpPr>
          <p:nvPr userDrawn="1"/>
        </p:nvGrpSpPr>
        <p:grpSpPr>
          <a:xfrm>
            <a:off x="562436" y="293283"/>
            <a:ext cx="689061" cy="116260"/>
            <a:chOff x="592536" y="343540"/>
            <a:chExt cx="558639" cy="94341"/>
          </a:xfrm>
        </p:grpSpPr>
        <p:sp>
          <p:nvSpPr>
            <p:cNvPr id="36" name="Rounded Rectangle 35">
              <a:extLst>
                <a:ext uri="{FF2B5EF4-FFF2-40B4-BE49-F238E27FC236}">
                  <a16:creationId xmlns:a16="http://schemas.microsoft.com/office/drawing/2014/main" id="{76879BBD-109B-1723-4285-A58DF0C47B26}"/>
                </a:ext>
              </a:extLst>
            </p:cNvPr>
            <p:cNvSpPr/>
            <p:nvPr/>
          </p:nvSpPr>
          <p:spPr>
            <a:xfrm rot="10800000">
              <a:off x="1056834" y="343540"/>
              <a:ext cx="94341" cy="94341"/>
            </a:xfrm>
            <a:prstGeom prst="roundRect">
              <a:avLst>
                <a:gd name="adj" fmla="val 1746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7" name="Rounded Rectangle 36">
              <a:extLst>
                <a:ext uri="{FF2B5EF4-FFF2-40B4-BE49-F238E27FC236}">
                  <a16:creationId xmlns:a16="http://schemas.microsoft.com/office/drawing/2014/main" id="{DFFD37A8-8607-1597-70F0-AA4FAD936847}"/>
                </a:ext>
              </a:extLst>
            </p:cNvPr>
            <p:cNvSpPr/>
            <p:nvPr/>
          </p:nvSpPr>
          <p:spPr>
            <a:xfrm rot="10800000">
              <a:off x="824686" y="343540"/>
              <a:ext cx="94340" cy="94341"/>
            </a:xfrm>
            <a:prstGeom prst="roundRect">
              <a:avLst>
                <a:gd name="adj" fmla="val 17459"/>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8" name="Rounded Rectangle 37">
              <a:extLst>
                <a:ext uri="{FF2B5EF4-FFF2-40B4-BE49-F238E27FC236}">
                  <a16:creationId xmlns:a16="http://schemas.microsoft.com/office/drawing/2014/main" id="{B01EC409-896E-689F-E435-E86D06DFA2AF}"/>
                </a:ext>
              </a:extLst>
            </p:cNvPr>
            <p:cNvSpPr/>
            <p:nvPr/>
          </p:nvSpPr>
          <p:spPr>
            <a:xfrm rot="10800000">
              <a:off x="592536" y="343540"/>
              <a:ext cx="94341" cy="94341"/>
            </a:xfrm>
            <a:prstGeom prst="roundRect">
              <a:avLst>
                <a:gd name="adj" fmla="val 1746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grpSp>
      <p:sp>
        <p:nvSpPr>
          <p:cNvPr id="67" name="Text Placeholder 66">
            <a:extLst>
              <a:ext uri="{FF2B5EF4-FFF2-40B4-BE49-F238E27FC236}">
                <a16:creationId xmlns:a16="http://schemas.microsoft.com/office/drawing/2014/main" id="{0EFA42A8-6C11-2A08-CB5F-0751AC389AA7}"/>
              </a:ext>
            </a:extLst>
          </p:cNvPr>
          <p:cNvSpPr>
            <a:spLocks noGrp="1"/>
          </p:cNvSpPr>
          <p:nvPr>
            <p:ph type="body" sz="quarter" idx="12" hasCustomPrompt="1"/>
          </p:nvPr>
        </p:nvSpPr>
        <p:spPr>
          <a:xfrm>
            <a:off x="965151" y="720946"/>
            <a:ext cx="10736213" cy="370286"/>
          </a:xfrm>
          <a:prstGeom prst="rect">
            <a:avLst/>
          </a:prstGeom>
        </p:spPr>
        <p:txBody>
          <a:bodyPr lIns="0" tIns="0" rIns="0" bIns="0"/>
          <a:lstStyle>
            <a:lvl1pPr marL="0" indent="0">
              <a:spcBef>
                <a:spcPts val="0"/>
              </a:spcBef>
              <a:buFontTx/>
              <a:buNone/>
              <a:defRPr sz="2931" spc="27" baseline="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(1st Letter Cap)</a:t>
            </a:r>
          </a:p>
        </p:txBody>
      </p:sp>
      <p:sp>
        <p:nvSpPr>
          <p:cNvPr id="68" name="Text Placeholder 66">
            <a:extLst>
              <a:ext uri="{FF2B5EF4-FFF2-40B4-BE49-F238E27FC236}">
                <a16:creationId xmlns:a16="http://schemas.microsoft.com/office/drawing/2014/main" id="{DBEFDAF8-B4CF-DD4F-FE97-6DBD6897AB69}"/>
              </a:ext>
            </a:extLst>
          </p:cNvPr>
          <p:cNvSpPr>
            <a:spLocks noGrp="1"/>
          </p:cNvSpPr>
          <p:nvPr>
            <p:ph type="body" sz="quarter" idx="13" hasCustomPrompt="1"/>
          </p:nvPr>
        </p:nvSpPr>
        <p:spPr>
          <a:xfrm>
            <a:off x="7745175" y="1751372"/>
            <a:ext cx="3956187" cy="511787"/>
          </a:xfrm>
          <a:prstGeom prst="rect">
            <a:avLst/>
          </a:prstGeom>
        </p:spPr>
        <p:txBody>
          <a:bodyPr lIns="0" tIns="0" rIns="0" bIns="0"/>
          <a:lstStyle>
            <a:lvl1pPr marL="0" indent="0">
              <a:lnSpc>
                <a:spcPct val="110000"/>
              </a:lnSpc>
              <a:spcBef>
                <a:spcPts val="0"/>
              </a:spcBef>
              <a:buFontTx/>
              <a:buNone/>
              <a:defRPr sz="1865" spc="27" baseline="0">
                <a:solidFill>
                  <a:schemeClr val="accent1">
                    <a:lumMod val="40000"/>
                    <a:lumOff val="60000"/>
                  </a:schemeClr>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SAMPLE SUBHEAD HERE </a:t>
            </a:r>
            <a:br>
              <a:rPr lang="en-US" dirty="0"/>
            </a:br>
            <a:r>
              <a:rPr lang="en-US" dirty="0"/>
              <a:t>(ALL CAPS)</a:t>
            </a:r>
          </a:p>
        </p:txBody>
      </p:sp>
      <p:sp>
        <p:nvSpPr>
          <p:cNvPr id="4" name="Text Placeholder 3">
            <a:extLst>
              <a:ext uri="{FF2B5EF4-FFF2-40B4-BE49-F238E27FC236}">
                <a16:creationId xmlns:a16="http://schemas.microsoft.com/office/drawing/2014/main" id="{F1FD99FF-82B1-CB98-CCA4-36A89D74D50F}"/>
              </a:ext>
            </a:extLst>
          </p:cNvPr>
          <p:cNvSpPr>
            <a:spLocks noGrp="1"/>
          </p:cNvSpPr>
          <p:nvPr>
            <p:ph type="body" sz="quarter" idx="14" hasCustomPrompt="1"/>
          </p:nvPr>
        </p:nvSpPr>
        <p:spPr>
          <a:xfrm>
            <a:off x="7745175" y="2350159"/>
            <a:ext cx="3956189" cy="1138257"/>
          </a:xfrm>
          <a:prstGeom prst="rect">
            <a:avLst/>
          </a:prstGeom>
        </p:spPr>
        <p:txBody>
          <a:bodyPr lIns="0" tIns="0" rIns="0" bIns="0" anchor="b" anchorCtr="0"/>
          <a:lstStyle>
            <a:lvl1pPr marL="0" indent="0" algn="l" defTabSz="913554" rtl="0" eaLnBrk="1" latinLnBrk="0" hangingPunct="1">
              <a:lnSpc>
                <a:spcPct val="150000"/>
              </a:lnSpc>
              <a:spcBef>
                <a:spcPts val="999"/>
              </a:spcBef>
              <a:buFontTx/>
              <a:buNone/>
              <a:defRPr lang="en-US" sz="1265" b="0" i="0" kern="1200" spc="27" baseline="0" dirty="0" smtClean="0">
                <a:solidFill>
                  <a:schemeClr val="bg1"/>
                </a:solidFill>
                <a:latin typeface="Arial" panose="020B0604020202020204" pitchFamily="34" charset="0"/>
                <a:ea typeface="+mn-ea"/>
                <a:cs typeface="+mn-cs"/>
              </a:defRPr>
            </a:lvl1pPr>
          </a:lstStyle>
          <a:p>
            <a:pPr marL="0" marR="0" lvl="0" indent="0" algn="l" defTabSz="913554" rtl="0" eaLnBrk="1" fontAlgn="auto" latinLnBrk="0" hangingPunct="1">
              <a:lnSpc>
                <a:spcPct val="150000"/>
              </a:lnSpc>
              <a:spcBef>
                <a:spcPts val="999"/>
              </a:spcBef>
              <a:spcAft>
                <a:spcPts val="0"/>
              </a:spcAft>
              <a:buClrTx/>
              <a:buSzTx/>
              <a:buFontTx/>
              <a:buNone/>
              <a:tabLst/>
              <a:defRPr/>
            </a:pPr>
            <a:r>
              <a:rPr lang="en-US" dirty="0"/>
              <a:t>Top paragraph goes here. </a:t>
            </a:r>
            <a:r>
              <a:rPr lang="en-US" dirty="0">
                <a:solidFill>
                  <a:schemeClr val="bg1"/>
                </a:solidFill>
              </a:rPr>
              <a:t>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r>
              <a:rPr lang="en-US" dirty="0">
                <a:solidFill>
                  <a:schemeClr val="bg1"/>
                </a:solidFill>
              </a:rPr>
              <a:t>, sed do </a:t>
            </a:r>
            <a:r>
              <a:rPr lang="en-US" dirty="0" err="1">
                <a:solidFill>
                  <a:schemeClr val="bg1"/>
                </a:solidFill>
              </a:rPr>
              <a:t>eiusmod</a:t>
            </a:r>
            <a:r>
              <a:rPr lang="en-US" dirty="0">
                <a:solidFill>
                  <a:schemeClr val="bg1"/>
                </a:solidFill>
              </a:rPr>
              <a:t> </a:t>
            </a:r>
            <a:r>
              <a:rPr lang="en-US" dirty="0" err="1">
                <a:solidFill>
                  <a:schemeClr val="bg1"/>
                </a:solidFill>
              </a:rPr>
              <a:t>tempor</a:t>
            </a:r>
            <a:r>
              <a:rPr lang="en-US" dirty="0">
                <a:solidFill>
                  <a:schemeClr val="bg1"/>
                </a:solidFill>
              </a:rPr>
              <a:t> </a:t>
            </a:r>
            <a:r>
              <a:rPr lang="en-US" dirty="0" err="1">
                <a:solidFill>
                  <a:schemeClr val="bg1"/>
                </a:solidFill>
              </a:rPr>
              <a:t>incididunt</a:t>
            </a:r>
            <a:r>
              <a:rPr lang="en-US" dirty="0">
                <a:solidFill>
                  <a:schemeClr val="bg1"/>
                </a:solidFill>
              </a:rPr>
              <a:t> </a:t>
            </a:r>
            <a:r>
              <a:rPr lang="en-US" dirty="0" err="1">
                <a:solidFill>
                  <a:schemeClr val="bg1"/>
                </a:solidFill>
              </a:rPr>
              <a:t>ut</a:t>
            </a:r>
            <a:r>
              <a:rPr lang="en-US" dirty="0">
                <a:solidFill>
                  <a:schemeClr val="bg1"/>
                </a:solidFill>
              </a:rPr>
              <a:t> labore et dolore magna </a:t>
            </a:r>
            <a:r>
              <a:rPr lang="en-US" dirty="0" err="1">
                <a:solidFill>
                  <a:schemeClr val="bg1"/>
                </a:solidFill>
              </a:rPr>
              <a:t>aliqua</a:t>
            </a:r>
            <a:r>
              <a:rPr lang="en-US" dirty="0">
                <a:solidFill>
                  <a:schemeClr val="bg1"/>
                </a:solidFill>
              </a:rPr>
              <a:t>. </a:t>
            </a:r>
          </a:p>
        </p:txBody>
      </p:sp>
      <p:sp>
        <p:nvSpPr>
          <p:cNvPr id="6" name="Text Placeholder 5">
            <a:extLst>
              <a:ext uri="{FF2B5EF4-FFF2-40B4-BE49-F238E27FC236}">
                <a16:creationId xmlns:a16="http://schemas.microsoft.com/office/drawing/2014/main" id="{14F20D4A-CDCF-5CC0-F097-B56D9540F576}"/>
              </a:ext>
            </a:extLst>
          </p:cNvPr>
          <p:cNvSpPr>
            <a:spLocks noGrp="1"/>
          </p:cNvSpPr>
          <p:nvPr>
            <p:ph type="body" sz="quarter" idx="15" hasCustomPrompt="1"/>
          </p:nvPr>
        </p:nvSpPr>
        <p:spPr>
          <a:xfrm>
            <a:off x="7745174" y="3642790"/>
            <a:ext cx="3956188" cy="2494265"/>
          </a:xfrm>
          <a:prstGeom prst="rect">
            <a:avLst/>
          </a:prstGeom>
        </p:spPr>
        <p:txBody>
          <a:bodyPr lIns="0" tIns="0" rIns="0" bIns="0" anchor="t" anchorCtr="0"/>
          <a:lstStyle>
            <a:lvl1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smtClean="0">
                <a:solidFill>
                  <a:schemeClr val="bg1"/>
                </a:solidFill>
                <a:latin typeface="+mn-lt"/>
                <a:ea typeface="+mn-ea"/>
                <a:cs typeface="+mn-cs"/>
              </a:defRPr>
            </a:lvl1pPr>
            <a:lvl2pPr marL="154374" indent="-154374" algn="l" defTabSz="913554" rtl="0" eaLnBrk="1" latinLnBrk="0" hangingPunct="1">
              <a:lnSpc>
                <a:spcPct val="150000"/>
              </a:lnSpc>
              <a:spcBef>
                <a:spcPts val="799"/>
              </a:spcBef>
              <a:buClr>
                <a:schemeClr val="accent5"/>
              </a:buClr>
              <a:buFont typeface="Wingdings" pitchFamily="2" charset="2"/>
              <a:buChar char="§"/>
              <a:tabLst/>
              <a:defRPr lang="en-US" sz="1265" b="0" i="0" kern="1200" spc="27" baseline="0" dirty="0" smtClean="0">
                <a:solidFill>
                  <a:schemeClr val="bg1"/>
                </a:solidFill>
                <a:latin typeface="Arial" panose="020B0604020202020204" pitchFamily="34" charset="0"/>
                <a:ea typeface="+mn-ea"/>
                <a:cs typeface="+mn-cs"/>
              </a:defRPr>
            </a:lvl2pPr>
            <a:lvl3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smtClean="0">
                <a:solidFill>
                  <a:schemeClr val="bg1"/>
                </a:solidFill>
                <a:latin typeface="+mn-lt"/>
                <a:ea typeface="+mn-ea"/>
                <a:cs typeface="+mn-cs"/>
              </a:defRPr>
            </a:lvl3pPr>
            <a:lvl4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smtClean="0">
                <a:solidFill>
                  <a:schemeClr val="bg1"/>
                </a:solidFill>
                <a:latin typeface="+mn-lt"/>
                <a:ea typeface="+mn-ea"/>
                <a:cs typeface="+mn-cs"/>
              </a:defRPr>
            </a:lvl4pPr>
            <a:lvl5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a:solidFill>
                  <a:schemeClr val="bg1"/>
                </a:solidFill>
                <a:latin typeface="+mn-lt"/>
                <a:ea typeface="+mn-ea"/>
                <a:cs typeface="+mn-cs"/>
              </a:defRPr>
            </a:lvl5pPr>
          </a:lstStyle>
          <a:p>
            <a:pPr lvl="1"/>
            <a:r>
              <a:rPr lang="en-US" dirty="0"/>
              <a:t>Bulleted Item goes here when needed</a:t>
            </a:r>
          </a:p>
          <a:p>
            <a:pPr lvl="1"/>
            <a:r>
              <a:rPr lang="en-US" dirty="0"/>
              <a:t>Bulleted Item goes here when needed</a:t>
            </a:r>
          </a:p>
          <a:p>
            <a:pPr lvl="1"/>
            <a:r>
              <a:rPr lang="en-US" dirty="0"/>
              <a:t>Bulleted Item goes here when needed</a:t>
            </a:r>
          </a:p>
        </p:txBody>
      </p:sp>
      <p:sp>
        <p:nvSpPr>
          <p:cNvPr id="49" name="Rounded Rectangle 48">
            <a:extLst>
              <a:ext uri="{FF2B5EF4-FFF2-40B4-BE49-F238E27FC236}">
                <a16:creationId xmlns:a16="http://schemas.microsoft.com/office/drawing/2014/main" id="{189A5967-E251-41FA-5580-6218FBEC1544}"/>
              </a:ext>
            </a:extLst>
          </p:cNvPr>
          <p:cNvSpPr>
            <a:spLocks noChangeAspect="1"/>
          </p:cNvSpPr>
          <p:nvPr/>
        </p:nvSpPr>
        <p:spPr>
          <a:xfrm rot="5400000">
            <a:off x="1537228" y="533517"/>
            <a:ext cx="4696237" cy="6692525"/>
          </a:xfrm>
          <a:prstGeom prst="roundRect">
            <a:avLst>
              <a:gd name="adj" fmla="val 4180"/>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pic>
        <p:nvPicPr>
          <p:cNvPr id="9" name="Picture 8">
            <a:extLst>
              <a:ext uri="{FF2B5EF4-FFF2-40B4-BE49-F238E27FC236}">
                <a16:creationId xmlns:a16="http://schemas.microsoft.com/office/drawing/2014/main" id="{C2EB523F-5136-033C-9015-2492CC5D21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9976059" y="6283810"/>
            <a:ext cx="1895725" cy="286242"/>
          </a:xfrm>
          <a:prstGeom prst="rect">
            <a:avLst/>
          </a:prstGeom>
        </p:spPr>
      </p:pic>
      <p:pic>
        <p:nvPicPr>
          <p:cNvPr id="51" name="Picture 50">
            <a:extLst>
              <a:ext uri="{FF2B5EF4-FFF2-40B4-BE49-F238E27FC236}">
                <a16:creationId xmlns:a16="http://schemas.microsoft.com/office/drawing/2014/main" id="{90D57293-1F41-AAC8-6C1D-9AE43C1B557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729172" y="1657850"/>
            <a:ext cx="1295400" cy="60904"/>
          </a:xfrm>
          <a:prstGeom prst="rect">
            <a:avLst/>
          </a:prstGeom>
        </p:spPr>
      </p:pic>
      <p:pic>
        <p:nvPicPr>
          <p:cNvPr id="52" name="Picture 51">
            <a:extLst>
              <a:ext uri="{FF2B5EF4-FFF2-40B4-BE49-F238E27FC236}">
                <a16:creationId xmlns:a16="http://schemas.microsoft.com/office/drawing/2014/main" id="{0A363B24-54B8-DA5D-415D-262F6734CF0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6425874" y="5139218"/>
            <a:ext cx="1294202" cy="60960"/>
          </a:xfrm>
          <a:prstGeom prst="rect">
            <a:avLst/>
          </a:prstGeom>
        </p:spPr>
      </p:pic>
      <p:pic>
        <p:nvPicPr>
          <p:cNvPr id="54" name="Picture 53">
            <a:extLst>
              <a:ext uri="{FF2B5EF4-FFF2-40B4-BE49-F238E27FC236}">
                <a16:creationId xmlns:a16="http://schemas.microsoft.com/office/drawing/2014/main" id="{4CCCBC3F-B716-8654-E2DA-4D346DBE326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48767" y="2810834"/>
            <a:ext cx="1294202" cy="60960"/>
          </a:xfrm>
          <a:prstGeom prst="rect">
            <a:avLst/>
          </a:prstGeom>
        </p:spPr>
      </p:pic>
      <p:sp>
        <p:nvSpPr>
          <p:cNvPr id="5" name="Picture Placeholder 4">
            <a:extLst>
              <a:ext uri="{FF2B5EF4-FFF2-40B4-BE49-F238E27FC236}">
                <a16:creationId xmlns:a16="http://schemas.microsoft.com/office/drawing/2014/main" id="{AF7BCB27-3C1B-9540-39D9-352A1F3BFD07}"/>
              </a:ext>
            </a:extLst>
          </p:cNvPr>
          <p:cNvSpPr>
            <a:spLocks noGrp="1"/>
          </p:cNvSpPr>
          <p:nvPr>
            <p:ph type="pic" sz="quarter" idx="16" hasCustomPrompt="1"/>
          </p:nvPr>
        </p:nvSpPr>
        <p:spPr>
          <a:xfrm>
            <a:off x="883134" y="1886320"/>
            <a:ext cx="5999341" cy="3994612"/>
          </a:xfrm>
          <a:prstGeom prst="roundRect">
            <a:avLst>
              <a:gd name="adj" fmla="val 1695"/>
            </a:avLst>
          </a:prstGeom>
          <a:solidFill>
            <a:schemeClr val="bg1"/>
          </a:solidFill>
          <a:effectLst>
            <a:outerShdw blurRad="63500" algn="ctr" rotWithShape="0">
              <a:schemeClr val="tx1">
                <a:alpha val="50000"/>
              </a:schemeClr>
            </a:outerShdw>
          </a:effectLst>
        </p:spPr>
        <p:txBody>
          <a:bodyPr anchor="ctr"/>
          <a:lstStyle>
            <a:lvl1pPr marL="0" indent="0" algn="ctr">
              <a:buNone/>
              <a:defRPr sz="2131">
                <a:solidFill>
                  <a:schemeClr val="bg2"/>
                </a:solidFill>
              </a:defRPr>
            </a:lvl1pPr>
          </a:lstStyle>
          <a:p>
            <a:r>
              <a:rPr lang="en-US" dirty="0"/>
              <a:t>Insert Picture Here</a:t>
            </a:r>
          </a:p>
        </p:txBody>
      </p:sp>
    </p:spTree>
    <p:extLst>
      <p:ext uri="{BB962C8B-B14F-4D97-AF65-F5344CB8AC3E}">
        <p14:creationId xmlns:p14="http://schemas.microsoft.com/office/powerpoint/2010/main" val="708167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RODUCT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0DFD5A4-FA01-B445-8247-B0D50DE651D3}"/>
              </a:ext>
            </a:extLst>
          </p:cNvPr>
          <p:cNvGrpSpPr/>
          <p:nvPr userDrawn="1"/>
        </p:nvGrpSpPr>
        <p:grpSpPr>
          <a:xfrm rot="5400000">
            <a:off x="5648378" y="1290069"/>
            <a:ext cx="6060609" cy="4260692"/>
            <a:chOff x="2895031" y="1149809"/>
            <a:chExt cx="5019394" cy="3525439"/>
          </a:xfrm>
        </p:grpSpPr>
        <p:sp>
          <p:nvSpPr>
            <p:cNvPr id="2" name="Rounded Rectangle 1">
              <a:extLst>
                <a:ext uri="{FF2B5EF4-FFF2-40B4-BE49-F238E27FC236}">
                  <a16:creationId xmlns:a16="http://schemas.microsoft.com/office/drawing/2014/main" id="{8D144A05-239A-E9E7-09E7-08B57F6B3297}"/>
                </a:ext>
              </a:extLst>
            </p:cNvPr>
            <p:cNvSpPr>
              <a:spLocks noChangeAspect="1"/>
            </p:cNvSpPr>
            <p:nvPr userDrawn="1"/>
          </p:nvSpPr>
          <p:spPr>
            <a:xfrm rot="5400000">
              <a:off x="3758905" y="521114"/>
              <a:ext cx="3290258" cy="4782829"/>
            </a:xfrm>
            <a:prstGeom prst="roundRect">
              <a:avLst>
                <a:gd name="adj" fmla="val 1864"/>
              </a:avLst>
            </a:prstGeom>
            <a:gradFill>
              <a:gsLst>
                <a:gs pos="52000">
                  <a:srgbClr val="FFFFFF">
                    <a:alpha val="25000"/>
                  </a:srgbClr>
                </a:gs>
                <a:gs pos="0">
                  <a:schemeClr val="bg1">
                    <a:alpha val="10369"/>
                  </a:schemeClr>
                </a:gs>
                <a:gs pos="100000">
                  <a:schemeClr val="bg1">
                    <a:alpha val="10000"/>
                  </a:schemeClr>
                </a:gs>
              </a:gsLst>
              <a:lin ang="13200000" scaled="0"/>
            </a:gradFill>
            <a:ln w="3175">
              <a:solidFill>
                <a:schemeClr val="bg1">
                  <a:alpha val="295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49" name="Rounded Rectangle 48">
              <a:extLst>
                <a:ext uri="{FF2B5EF4-FFF2-40B4-BE49-F238E27FC236}">
                  <a16:creationId xmlns:a16="http://schemas.microsoft.com/office/drawing/2014/main" id="{189A5967-E251-41FA-5580-6218FBEC1544}"/>
                </a:ext>
              </a:extLst>
            </p:cNvPr>
            <p:cNvSpPr>
              <a:spLocks noChangeAspect="1"/>
            </p:cNvSpPr>
            <p:nvPr/>
          </p:nvSpPr>
          <p:spPr>
            <a:xfrm rot="5400000">
              <a:off x="3642008" y="402832"/>
              <a:ext cx="3525439" cy="5019394"/>
            </a:xfrm>
            <a:prstGeom prst="roundRect">
              <a:avLst>
                <a:gd name="adj" fmla="val 4180"/>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pic>
          <p:nvPicPr>
            <p:cNvPr id="8" name="Picture 7">
              <a:extLst>
                <a:ext uri="{FF2B5EF4-FFF2-40B4-BE49-F238E27FC236}">
                  <a16:creationId xmlns:a16="http://schemas.microsoft.com/office/drawing/2014/main" id="{F1A41604-937A-1D67-2D9D-9F3011EEEEB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6211738" y="1242335"/>
              <a:ext cx="1071857" cy="50440"/>
            </a:xfrm>
            <a:prstGeom prst="rect">
              <a:avLst/>
            </a:prstGeom>
          </p:spPr>
        </p:pic>
      </p:grpSp>
      <p:grpSp>
        <p:nvGrpSpPr>
          <p:cNvPr id="30" name="Group 29">
            <a:extLst>
              <a:ext uri="{FF2B5EF4-FFF2-40B4-BE49-F238E27FC236}">
                <a16:creationId xmlns:a16="http://schemas.microsoft.com/office/drawing/2014/main" id="{AAEACA6B-AA83-DDC5-2D97-444283EB6A4B}"/>
              </a:ext>
            </a:extLst>
          </p:cNvPr>
          <p:cNvGrpSpPr>
            <a:grpSpLocks noChangeAspect="1"/>
          </p:cNvGrpSpPr>
          <p:nvPr userDrawn="1"/>
        </p:nvGrpSpPr>
        <p:grpSpPr>
          <a:xfrm>
            <a:off x="562436" y="293283"/>
            <a:ext cx="689061" cy="116260"/>
            <a:chOff x="592536" y="343540"/>
            <a:chExt cx="558639" cy="94341"/>
          </a:xfrm>
        </p:grpSpPr>
        <p:sp>
          <p:nvSpPr>
            <p:cNvPr id="36" name="Rounded Rectangle 35">
              <a:extLst>
                <a:ext uri="{FF2B5EF4-FFF2-40B4-BE49-F238E27FC236}">
                  <a16:creationId xmlns:a16="http://schemas.microsoft.com/office/drawing/2014/main" id="{76879BBD-109B-1723-4285-A58DF0C47B26}"/>
                </a:ext>
              </a:extLst>
            </p:cNvPr>
            <p:cNvSpPr/>
            <p:nvPr/>
          </p:nvSpPr>
          <p:spPr>
            <a:xfrm rot="10800000">
              <a:off x="1056834" y="343540"/>
              <a:ext cx="94341" cy="94341"/>
            </a:xfrm>
            <a:prstGeom prst="roundRect">
              <a:avLst>
                <a:gd name="adj" fmla="val 1746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7" name="Rounded Rectangle 36">
              <a:extLst>
                <a:ext uri="{FF2B5EF4-FFF2-40B4-BE49-F238E27FC236}">
                  <a16:creationId xmlns:a16="http://schemas.microsoft.com/office/drawing/2014/main" id="{DFFD37A8-8607-1597-70F0-AA4FAD936847}"/>
                </a:ext>
              </a:extLst>
            </p:cNvPr>
            <p:cNvSpPr/>
            <p:nvPr/>
          </p:nvSpPr>
          <p:spPr>
            <a:xfrm rot="10800000">
              <a:off x="824686" y="343540"/>
              <a:ext cx="94340" cy="94341"/>
            </a:xfrm>
            <a:prstGeom prst="roundRect">
              <a:avLst>
                <a:gd name="adj" fmla="val 17459"/>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8" name="Rounded Rectangle 37">
              <a:extLst>
                <a:ext uri="{FF2B5EF4-FFF2-40B4-BE49-F238E27FC236}">
                  <a16:creationId xmlns:a16="http://schemas.microsoft.com/office/drawing/2014/main" id="{B01EC409-896E-689F-E435-E86D06DFA2AF}"/>
                </a:ext>
              </a:extLst>
            </p:cNvPr>
            <p:cNvSpPr/>
            <p:nvPr/>
          </p:nvSpPr>
          <p:spPr>
            <a:xfrm rot="10800000">
              <a:off x="592536" y="343540"/>
              <a:ext cx="94341" cy="94341"/>
            </a:xfrm>
            <a:prstGeom prst="roundRect">
              <a:avLst>
                <a:gd name="adj" fmla="val 1746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grpSp>
      <p:sp>
        <p:nvSpPr>
          <p:cNvPr id="67" name="Text Placeholder 66">
            <a:extLst>
              <a:ext uri="{FF2B5EF4-FFF2-40B4-BE49-F238E27FC236}">
                <a16:creationId xmlns:a16="http://schemas.microsoft.com/office/drawing/2014/main" id="{0EFA42A8-6C11-2A08-CB5F-0751AC389AA7}"/>
              </a:ext>
            </a:extLst>
          </p:cNvPr>
          <p:cNvSpPr>
            <a:spLocks noGrp="1"/>
          </p:cNvSpPr>
          <p:nvPr>
            <p:ph type="body" sz="quarter" idx="12" hasCustomPrompt="1"/>
          </p:nvPr>
        </p:nvSpPr>
        <p:spPr>
          <a:xfrm>
            <a:off x="539861" y="720946"/>
            <a:ext cx="5674420" cy="370286"/>
          </a:xfrm>
          <a:prstGeom prst="rect">
            <a:avLst/>
          </a:prstGeom>
        </p:spPr>
        <p:txBody>
          <a:bodyPr lIns="0" tIns="0" rIns="0" bIns="0"/>
          <a:lstStyle>
            <a:lvl1pPr marL="0" indent="0">
              <a:spcBef>
                <a:spcPts val="0"/>
              </a:spcBef>
              <a:buFontTx/>
              <a:buNone/>
              <a:defRPr sz="2931" spc="27" baseline="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a:t>
            </a:r>
            <a:br>
              <a:rPr lang="en-US" dirty="0"/>
            </a:br>
            <a:r>
              <a:rPr lang="en-US" dirty="0"/>
              <a:t>(1st Letter Cap)</a:t>
            </a:r>
          </a:p>
        </p:txBody>
      </p:sp>
      <p:sp>
        <p:nvSpPr>
          <p:cNvPr id="68" name="Text Placeholder 66">
            <a:extLst>
              <a:ext uri="{FF2B5EF4-FFF2-40B4-BE49-F238E27FC236}">
                <a16:creationId xmlns:a16="http://schemas.microsoft.com/office/drawing/2014/main" id="{DBEFDAF8-B4CF-DD4F-FE97-6DBD6897AB69}"/>
              </a:ext>
            </a:extLst>
          </p:cNvPr>
          <p:cNvSpPr>
            <a:spLocks noGrp="1"/>
          </p:cNvSpPr>
          <p:nvPr>
            <p:ph type="body" sz="quarter" idx="13" hasCustomPrompt="1"/>
          </p:nvPr>
        </p:nvSpPr>
        <p:spPr>
          <a:xfrm>
            <a:off x="1251498" y="2053609"/>
            <a:ext cx="3956187" cy="511787"/>
          </a:xfrm>
          <a:prstGeom prst="rect">
            <a:avLst/>
          </a:prstGeom>
        </p:spPr>
        <p:txBody>
          <a:bodyPr lIns="0" tIns="0" rIns="0" bIns="0"/>
          <a:lstStyle>
            <a:lvl1pPr marL="0" indent="0">
              <a:lnSpc>
                <a:spcPct val="110000"/>
              </a:lnSpc>
              <a:spcBef>
                <a:spcPts val="0"/>
              </a:spcBef>
              <a:buFontTx/>
              <a:buNone/>
              <a:defRPr sz="1865" spc="27" baseline="0">
                <a:solidFill>
                  <a:schemeClr val="accent1">
                    <a:lumMod val="40000"/>
                    <a:lumOff val="60000"/>
                  </a:schemeClr>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SAMPLE SUBHEAD HERE</a:t>
            </a:r>
            <a:br>
              <a:rPr lang="en-US" dirty="0"/>
            </a:br>
            <a:r>
              <a:rPr lang="en-US" dirty="0"/>
              <a:t>(ALL CAPS)</a:t>
            </a:r>
          </a:p>
        </p:txBody>
      </p:sp>
      <p:sp>
        <p:nvSpPr>
          <p:cNvPr id="4" name="Text Placeholder 3">
            <a:extLst>
              <a:ext uri="{FF2B5EF4-FFF2-40B4-BE49-F238E27FC236}">
                <a16:creationId xmlns:a16="http://schemas.microsoft.com/office/drawing/2014/main" id="{F1FD99FF-82B1-CB98-CCA4-36A89D74D50F}"/>
              </a:ext>
            </a:extLst>
          </p:cNvPr>
          <p:cNvSpPr>
            <a:spLocks noGrp="1"/>
          </p:cNvSpPr>
          <p:nvPr>
            <p:ph type="body" sz="quarter" idx="14" hasCustomPrompt="1"/>
          </p:nvPr>
        </p:nvSpPr>
        <p:spPr>
          <a:xfrm>
            <a:off x="1251499" y="2652396"/>
            <a:ext cx="3956189" cy="1138257"/>
          </a:xfrm>
          <a:prstGeom prst="rect">
            <a:avLst/>
          </a:prstGeom>
        </p:spPr>
        <p:txBody>
          <a:bodyPr lIns="0" tIns="0" rIns="0" bIns="0" anchor="b" anchorCtr="0"/>
          <a:lstStyle>
            <a:lvl1pPr marL="0" indent="0" algn="l" defTabSz="913554" rtl="0" eaLnBrk="1" latinLnBrk="0" hangingPunct="1">
              <a:lnSpc>
                <a:spcPct val="150000"/>
              </a:lnSpc>
              <a:spcBef>
                <a:spcPts val="999"/>
              </a:spcBef>
              <a:buFontTx/>
              <a:buNone/>
              <a:defRPr lang="en-US" sz="1265" b="0" i="0" kern="1200" spc="27" baseline="0" dirty="0" smtClean="0">
                <a:solidFill>
                  <a:schemeClr val="bg1"/>
                </a:solidFill>
                <a:latin typeface="Arial" panose="020B0604020202020204" pitchFamily="34" charset="0"/>
                <a:ea typeface="+mn-ea"/>
                <a:cs typeface="+mn-cs"/>
              </a:defRPr>
            </a:lvl1pPr>
          </a:lstStyle>
          <a:p>
            <a:pPr marL="0" marR="0" lvl="0" indent="0" algn="l" defTabSz="913554" rtl="0" eaLnBrk="1" fontAlgn="auto" latinLnBrk="0" hangingPunct="1">
              <a:lnSpc>
                <a:spcPct val="150000"/>
              </a:lnSpc>
              <a:spcBef>
                <a:spcPts val="999"/>
              </a:spcBef>
              <a:spcAft>
                <a:spcPts val="0"/>
              </a:spcAft>
              <a:buClrTx/>
              <a:buSzTx/>
              <a:buFontTx/>
              <a:buNone/>
              <a:tabLst/>
              <a:defRPr/>
            </a:pPr>
            <a:r>
              <a:rPr lang="en-US" dirty="0"/>
              <a:t>Top paragraph goes here. </a:t>
            </a:r>
            <a:r>
              <a:rPr lang="en-US" dirty="0">
                <a:solidFill>
                  <a:schemeClr val="bg1"/>
                </a:solidFill>
              </a:rPr>
              <a:t>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r>
              <a:rPr lang="en-US" dirty="0">
                <a:solidFill>
                  <a:schemeClr val="bg1"/>
                </a:solidFill>
              </a:rPr>
              <a:t>, sed do </a:t>
            </a:r>
            <a:r>
              <a:rPr lang="en-US" dirty="0" err="1">
                <a:solidFill>
                  <a:schemeClr val="bg1"/>
                </a:solidFill>
              </a:rPr>
              <a:t>eiusmod</a:t>
            </a:r>
            <a:r>
              <a:rPr lang="en-US" dirty="0">
                <a:solidFill>
                  <a:schemeClr val="bg1"/>
                </a:solidFill>
              </a:rPr>
              <a:t> </a:t>
            </a:r>
            <a:r>
              <a:rPr lang="en-US" dirty="0" err="1">
                <a:solidFill>
                  <a:schemeClr val="bg1"/>
                </a:solidFill>
              </a:rPr>
              <a:t>tempor</a:t>
            </a:r>
            <a:r>
              <a:rPr lang="en-US" dirty="0">
                <a:solidFill>
                  <a:schemeClr val="bg1"/>
                </a:solidFill>
              </a:rPr>
              <a:t> </a:t>
            </a:r>
            <a:r>
              <a:rPr lang="en-US" dirty="0" err="1">
                <a:solidFill>
                  <a:schemeClr val="bg1"/>
                </a:solidFill>
              </a:rPr>
              <a:t>incididunt</a:t>
            </a:r>
            <a:r>
              <a:rPr lang="en-US" dirty="0">
                <a:solidFill>
                  <a:schemeClr val="bg1"/>
                </a:solidFill>
              </a:rPr>
              <a:t> </a:t>
            </a:r>
            <a:r>
              <a:rPr lang="en-US" dirty="0" err="1">
                <a:solidFill>
                  <a:schemeClr val="bg1"/>
                </a:solidFill>
              </a:rPr>
              <a:t>ut</a:t>
            </a:r>
            <a:r>
              <a:rPr lang="en-US" dirty="0">
                <a:solidFill>
                  <a:schemeClr val="bg1"/>
                </a:solidFill>
              </a:rPr>
              <a:t> labore et dolore magna </a:t>
            </a:r>
            <a:r>
              <a:rPr lang="en-US" dirty="0" err="1">
                <a:solidFill>
                  <a:schemeClr val="bg1"/>
                </a:solidFill>
              </a:rPr>
              <a:t>aliqua</a:t>
            </a:r>
            <a:r>
              <a:rPr lang="en-US" dirty="0">
                <a:solidFill>
                  <a:schemeClr val="bg1"/>
                </a:solidFill>
              </a:rPr>
              <a:t>. </a:t>
            </a:r>
          </a:p>
        </p:txBody>
      </p:sp>
      <p:sp>
        <p:nvSpPr>
          <p:cNvPr id="6" name="Text Placeholder 5">
            <a:extLst>
              <a:ext uri="{FF2B5EF4-FFF2-40B4-BE49-F238E27FC236}">
                <a16:creationId xmlns:a16="http://schemas.microsoft.com/office/drawing/2014/main" id="{14F20D4A-CDCF-5CC0-F097-B56D9540F576}"/>
              </a:ext>
            </a:extLst>
          </p:cNvPr>
          <p:cNvSpPr>
            <a:spLocks noGrp="1"/>
          </p:cNvSpPr>
          <p:nvPr>
            <p:ph type="body" sz="quarter" idx="15" hasCustomPrompt="1"/>
          </p:nvPr>
        </p:nvSpPr>
        <p:spPr>
          <a:xfrm>
            <a:off x="1251498" y="3945027"/>
            <a:ext cx="3956188" cy="2494265"/>
          </a:xfrm>
          <a:prstGeom prst="rect">
            <a:avLst/>
          </a:prstGeom>
        </p:spPr>
        <p:txBody>
          <a:bodyPr lIns="0" tIns="0" rIns="0" bIns="0" anchor="t" anchorCtr="0"/>
          <a:lstStyle>
            <a:lvl1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smtClean="0">
                <a:solidFill>
                  <a:schemeClr val="bg1"/>
                </a:solidFill>
                <a:latin typeface="+mn-lt"/>
                <a:ea typeface="+mn-ea"/>
                <a:cs typeface="+mn-cs"/>
              </a:defRPr>
            </a:lvl1pPr>
            <a:lvl2pPr marL="154374" indent="-154374" algn="l" defTabSz="913554" rtl="0" eaLnBrk="1" latinLnBrk="0" hangingPunct="1">
              <a:lnSpc>
                <a:spcPct val="150000"/>
              </a:lnSpc>
              <a:spcBef>
                <a:spcPts val="799"/>
              </a:spcBef>
              <a:buClr>
                <a:schemeClr val="accent5"/>
              </a:buClr>
              <a:buFont typeface="Wingdings" pitchFamily="2" charset="2"/>
              <a:buChar char="§"/>
              <a:tabLst/>
              <a:defRPr lang="en-US" sz="1265" b="0" i="0" kern="1200" spc="27" baseline="0" dirty="0" smtClean="0">
                <a:solidFill>
                  <a:schemeClr val="bg1"/>
                </a:solidFill>
                <a:latin typeface="Arial" panose="020B0604020202020204" pitchFamily="34" charset="0"/>
                <a:ea typeface="+mn-ea"/>
                <a:cs typeface="+mn-cs"/>
              </a:defRPr>
            </a:lvl2pPr>
            <a:lvl3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smtClean="0">
                <a:solidFill>
                  <a:schemeClr val="bg1"/>
                </a:solidFill>
                <a:latin typeface="+mn-lt"/>
                <a:ea typeface="+mn-ea"/>
                <a:cs typeface="+mn-cs"/>
              </a:defRPr>
            </a:lvl3pPr>
            <a:lvl4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smtClean="0">
                <a:solidFill>
                  <a:schemeClr val="bg1"/>
                </a:solidFill>
                <a:latin typeface="+mn-lt"/>
                <a:ea typeface="+mn-ea"/>
                <a:cs typeface="+mn-cs"/>
              </a:defRPr>
            </a:lvl4pPr>
            <a:lvl5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a:solidFill>
                  <a:schemeClr val="bg1"/>
                </a:solidFill>
                <a:latin typeface="+mn-lt"/>
                <a:ea typeface="+mn-ea"/>
                <a:cs typeface="+mn-cs"/>
              </a:defRPr>
            </a:lvl5pPr>
          </a:lstStyle>
          <a:p>
            <a:pPr lvl="1"/>
            <a:r>
              <a:rPr lang="en-US" dirty="0"/>
              <a:t>Bulleted Item goes here when needed</a:t>
            </a:r>
          </a:p>
          <a:p>
            <a:pPr lvl="1"/>
            <a:r>
              <a:rPr lang="en-US" dirty="0"/>
              <a:t>Bulleted Item goes here when needed</a:t>
            </a:r>
          </a:p>
          <a:p>
            <a:pPr lvl="1"/>
            <a:r>
              <a:rPr lang="en-US" dirty="0"/>
              <a:t>Bulleted Item goes here when needed</a:t>
            </a:r>
          </a:p>
        </p:txBody>
      </p:sp>
      <p:pic>
        <p:nvPicPr>
          <p:cNvPr id="9" name="Picture 8">
            <a:extLst>
              <a:ext uri="{FF2B5EF4-FFF2-40B4-BE49-F238E27FC236}">
                <a16:creationId xmlns:a16="http://schemas.microsoft.com/office/drawing/2014/main" id="{C2EB523F-5136-033C-9015-2492CC5D21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3635" y="6283810"/>
            <a:ext cx="1895725" cy="286242"/>
          </a:xfrm>
          <a:prstGeom prst="rect">
            <a:avLst/>
          </a:prstGeom>
        </p:spPr>
      </p:pic>
      <p:pic>
        <p:nvPicPr>
          <p:cNvPr id="15" name="Picture 14">
            <a:extLst>
              <a:ext uri="{FF2B5EF4-FFF2-40B4-BE49-F238E27FC236}">
                <a16:creationId xmlns:a16="http://schemas.microsoft.com/office/drawing/2014/main" id="{7059C7CB-99CD-5DAF-CD79-971597F174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6043538" y="1887816"/>
            <a:ext cx="1294202" cy="60960"/>
          </a:xfrm>
          <a:prstGeom prst="rect">
            <a:avLst/>
          </a:prstGeom>
        </p:spPr>
      </p:pic>
      <p:pic>
        <p:nvPicPr>
          <p:cNvPr id="16" name="Picture 15">
            <a:extLst>
              <a:ext uri="{FF2B5EF4-FFF2-40B4-BE49-F238E27FC236}">
                <a16:creationId xmlns:a16="http://schemas.microsoft.com/office/drawing/2014/main" id="{986488A9-4A42-A5AE-D3C4-4BB6033028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89605" y="503716"/>
            <a:ext cx="1295400" cy="60904"/>
          </a:xfrm>
          <a:prstGeom prst="rect">
            <a:avLst/>
          </a:prstGeom>
        </p:spPr>
      </p:pic>
      <p:sp>
        <p:nvSpPr>
          <p:cNvPr id="19" name="Picture Placeholder 18">
            <a:extLst>
              <a:ext uri="{FF2B5EF4-FFF2-40B4-BE49-F238E27FC236}">
                <a16:creationId xmlns:a16="http://schemas.microsoft.com/office/drawing/2014/main" id="{F5ED65B4-484B-1980-07CB-445E2102FA3E}"/>
              </a:ext>
            </a:extLst>
          </p:cNvPr>
          <p:cNvSpPr>
            <a:spLocks noGrp="1"/>
          </p:cNvSpPr>
          <p:nvPr>
            <p:ph type="pic" sz="quarter" idx="17" hasCustomPrompt="1"/>
          </p:nvPr>
        </p:nvSpPr>
        <p:spPr>
          <a:xfrm>
            <a:off x="6889752" y="730110"/>
            <a:ext cx="3575049" cy="5378935"/>
          </a:xfrm>
          <a:prstGeom prst="roundRect">
            <a:avLst>
              <a:gd name="adj" fmla="val 1747"/>
            </a:avLst>
          </a:prstGeom>
          <a:solidFill>
            <a:schemeClr val="bg1"/>
          </a:solidFill>
          <a:effectLst>
            <a:outerShdw blurRad="63500" algn="ctr" rotWithShape="0">
              <a:prstClr val="black">
                <a:alpha val="50000"/>
              </a:prstClr>
            </a:outerShdw>
          </a:effectLst>
        </p:spPr>
        <p:txBody>
          <a:bodyPr anchor="ctr"/>
          <a:lstStyle>
            <a:lvl1pPr marL="0" indent="0" algn="ctr">
              <a:buNone/>
              <a:defRPr sz="1865">
                <a:solidFill>
                  <a:schemeClr val="bg2"/>
                </a:solidFill>
              </a:defRPr>
            </a:lvl1pPr>
          </a:lstStyle>
          <a:p>
            <a:r>
              <a:rPr lang="en-US" dirty="0"/>
              <a:t>Insert Picture</a:t>
            </a:r>
          </a:p>
        </p:txBody>
      </p:sp>
    </p:spTree>
    <p:extLst>
      <p:ext uri="{BB962C8B-B14F-4D97-AF65-F5344CB8AC3E}">
        <p14:creationId xmlns:p14="http://schemas.microsoft.com/office/powerpoint/2010/main" val="2707101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7BAFE76-44BC-4E9D-F49A-5C6D0A6C97BF}"/>
              </a:ext>
            </a:extLst>
          </p:cNvPr>
          <p:cNvSpPr>
            <a:spLocks noChangeAspect="1"/>
          </p:cNvSpPr>
          <p:nvPr/>
        </p:nvSpPr>
        <p:spPr>
          <a:xfrm rot="5400000">
            <a:off x="2960240" y="-2435355"/>
            <a:ext cx="6271520" cy="11728712"/>
          </a:xfrm>
          <a:prstGeom prst="roundRect">
            <a:avLst>
              <a:gd name="adj" fmla="val 2295"/>
            </a:avLst>
          </a:prstGeom>
          <a:gradFill>
            <a:gsLst>
              <a:gs pos="52000">
                <a:srgbClr val="FFFFFF">
                  <a:alpha val="24780"/>
                </a:srgbClr>
              </a:gs>
              <a:gs pos="0">
                <a:schemeClr val="bg1">
                  <a:alpha val="9823"/>
                </a:schemeClr>
              </a:gs>
              <a:gs pos="100000">
                <a:schemeClr val="bg1">
                  <a:alpha val="10126"/>
                </a:schemeClr>
              </a:gs>
            </a:gsLst>
            <a:lin ang="7800000" scaled="0"/>
          </a:gradFill>
          <a:ln w="3175">
            <a:solidFill>
              <a:schemeClr val="bg1">
                <a:alpha val="29735"/>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pic>
        <p:nvPicPr>
          <p:cNvPr id="47" name="Picture 46">
            <a:extLst>
              <a:ext uri="{FF2B5EF4-FFF2-40B4-BE49-F238E27FC236}">
                <a16:creationId xmlns:a16="http://schemas.microsoft.com/office/drawing/2014/main" id="{F6B8FF2A-C986-F747-382D-8890254082E8}"/>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1432187" y="264236"/>
            <a:ext cx="2302933" cy="60904"/>
          </a:xfrm>
          <a:prstGeom prst="rect">
            <a:avLst/>
          </a:prstGeom>
        </p:spPr>
      </p:pic>
      <p:pic>
        <p:nvPicPr>
          <p:cNvPr id="48" name="Picture 47">
            <a:extLst>
              <a:ext uri="{FF2B5EF4-FFF2-40B4-BE49-F238E27FC236}">
                <a16:creationId xmlns:a16="http://schemas.microsoft.com/office/drawing/2014/main" id="{902ED143-04EB-EB21-A2BF-1A21B9F28658}"/>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910050" y="2098567"/>
            <a:ext cx="2300803" cy="60960"/>
          </a:xfrm>
          <a:prstGeom prst="rect">
            <a:avLst/>
          </a:prstGeom>
        </p:spPr>
      </p:pic>
      <p:pic>
        <p:nvPicPr>
          <p:cNvPr id="49" name="Picture 48">
            <a:extLst>
              <a:ext uri="{FF2B5EF4-FFF2-40B4-BE49-F238E27FC236}">
                <a16:creationId xmlns:a16="http://schemas.microsoft.com/office/drawing/2014/main" id="{E502424E-E52B-EEA0-5E86-F60D5B15B11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5400000">
            <a:off x="11313255" y="4955451"/>
            <a:ext cx="1294202" cy="60960"/>
          </a:xfrm>
          <a:prstGeom prst="rect">
            <a:avLst/>
          </a:prstGeom>
        </p:spPr>
      </p:pic>
      <p:sp>
        <p:nvSpPr>
          <p:cNvPr id="8" name="Picture Placeholder 7">
            <a:extLst>
              <a:ext uri="{FF2B5EF4-FFF2-40B4-BE49-F238E27FC236}">
                <a16:creationId xmlns:a16="http://schemas.microsoft.com/office/drawing/2014/main" id="{F180ABD7-D262-E449-7CE2-087A871A07D9}"/>
              </a:ext>
            </a:extLst>
          </p:cNvPr>
          <p:cNvSpPr>
            <a:spLocks noGrp="1"/>
          </p:cNvSpPr>
          <p:nvPr>
            <p:ph type="pic" sz="quarter" idx="10" hasCustomPrompt="1"/>
          </p:nvPr>
        </p:nvSpPr>
        <p:spPr>
          <a:xfrm>
            <a:off x="531037" y="592118"/>
            <a:ext cx="11120233" cy="5673763"/>
          </a:xfrm>
          <a:prstGeom prst="roundRect">
            <a:avLst>
              <a:gd name="adj" fmla="val 1758"/>
            </a:avLst>
          </a:prstGeom>
          <a:solidFill>
            <a:schemeClr val="bg1"/>
          </a:solidFill>
        </p:spPr>
        <p:txBody>
          <a:bodyPr anchor="ctr"/>
          <a:lstStyle>
            <a:lvl1pPr marL="0" indent="0" algn="ctr">
              <a:buNone/>
              <a:defRPr sz="2131">
                <a:solidFill>
                  <a:schemeClr val="bg2"/>
                </a:solidFill>
              </a:defRPr>
            </a:lvl1pPr>
          </a:lstStyle>
          <a:p>
            <a:r>
              <a:rPr lang="en-US" dirty="0"/>
              <a:t>Insert Picture</a:t>
            </a:r>
          </a:p>
        </p:txBody>
      </p:sp>
    </p:spTree>
    <p:extLst>
      <p:ext uri="{BB962C8B-B14F-4D97-AF65-F5344CB8AC3E}">
        <p14:creationId xmlns:p14="http://schemas.microsoft.com/office/powerpoint/2010/main" val="421624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AFDD9F-2D31-E91A-CD90-A9075255D7C8}"/>
              </a:ext>
            </a:extLst>
          </p:cNvPr>
          <p:cNvPicPr>
            <a:picLocks noChangeAspect="1"/>
          </p:cNvPicPr>
          <p:nvPr/>
        </p:nvPicPr>
        <p:blipFill>
          <a:blip r:embed="rId3"/>
          <a:stretch>
            <a:fillRect/>
          </a:stretch>
        </p:blipFill>
        <p:spPr>
          <a:xfrm>
            <a:off x="-962025" y="-522931"/>
            <a:ext cx="8201025" cy="8193438"/>
          </a:xfrm>
          <a:prstGeom prst="rect">
            <a:avLst/>
          </a:prstGeom>
        </p:spPr>
      </p:pic>
      <p:sp>
        <p:nvSpPr>
          <p:cNvPr id="17" name="Rounded Rectangle 16">
            <a:extLst>
              <a:ext uri="{FF2B5EF4-FFF2-40B4-BE49-F238E27FC236}">
                <a16:creationId xmlns:a16="http://schemas.microsoft.com/office/drawing/2014/main" id="{3C2D2DF2-5A7E-B778-704B-3C799372ED7C}"/>
              </a:ext>
            </a:extLst>
          </p:cNvPr>
          <p:cNvSpPr>
            <a:spLocks noChangeAspect="1"/>
          </p:cNvSpPr>
          <p:nvPr/>
        </p:nvSpPr>
        <p:spPr>
          <a:xfrm rot="16200000">
            <a:off x="4034944" y="-1390651"/>
            <a:ext cx="4122115" cy="9639300"/>
          </a:xfrm>
          <a:prstGeom prst="roundRect">
            <a:avLst>
              <a:gd name="adj" fmla="val 6476"/>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22" name="Rounded Rectangle 21">
            <a:extLst>
              <a:ext uri="{FF2B5EF4-FFF2-40B4-BE49-F238E27FC236}">
                <a16:creationId xmlns:a16="http://schemas.microsoft.com/office/drawing/2014/main" id="{20B22156-B2DB-BFB0-7EFA-2E6088709701}"/>
              </a:ext>
            </a:extLst>
          </p:cNvPr>
          <p:cNvSpPr>
            <a:spLocks noChangeAspect="1"/>
          </p:cNvSpPr>
          <p:nvPr/>
        </p:nvSpPr>
        <p:spPr>
          <a:xfrm rot="16200000">
            <a:off x="4034944" y="-1390651"/>
            <a:ext cx="4122115" cy="9639300"/>
          </a:xfrm>
          <a:prstGeom prst="roundRect">
            <a:avLst>
              <a:gd name="adj" fmla="val 6994"/>
            </a:avLst>
          </a:prstGeom>
          <a:noFill/>
          <a:ln w="317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23" name="Rounded Rectangle 22">
            <a:extLst>
              <a:ext uri="{FF2B5EF4-FFF2-40B4-BE49-F238E27FC236}">
                <a16:creationId xmlns:a16="http://schemas.microsoft.com/office/drawing/2014/main" id="{86631FC1-DFC8-C68F-145B-F2DC79489641}"/>
              </a:ext>
            </a:extLst>
          </p:cNvPr>
          <p:cNvSpPr>
            <a:spLocks noChangeAspect="1"/>
          </p:cNvSpPr>
          <p:nvPr/>
        </p:nvSpPr>
        <p:spPr>
          <a:xfrm rot="16200000">
            <a:off x="4372830" y="-1030754"/>
            <a:ext cx="3446342" cy="8919509"/>
          </a:xfrm>
          <a:prstGeom prst="roundRect">
            <a:avLst>
              <a:gd name="adj" fmla="val 4571"/>
            </a:avLst>
          </a:prstGeom>
          <a:gradFill flip="none" rotWithShape="1">
            <a:gsLst>
              <a:gs pos="0">
                <a:srgbClr val="00369A"/>
              </a:gs>
              <a:gs pos="100000">
                <a:srgbClr val="00000F"/>
              </a:gs>
            </a:gsLst>
            <a:path path="circle">
              <a:fillToRect l="50000" t="50000" r="50000" b="50000"/>
            </a:path>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24" name="Rounded Rectangle 23">
            <a:extLst>
              <a:ext uri="{FF2B5EF4-FFF2-40B4-BE49-F238E27FC236}">
                <a16:creationId xmlns:a16="http://schemas.microsoft.com/office/drawing/2014/main" id="{AF1D1760-A942-8E00-234F-D4C3150F3B98}"/>
              </a:ext>
            </a:extLst>
          </p:cNvPr>
          <p:cNvSpPr>
            <a:spLocks noChangeAspect="1"/>
          </p:cNvSpPr>
          <p:nvPr/>
        </p:nvSpPr>
        <p:spPr>
          <a:xfrm rot="16200000">
            <a:off x="4316250" y="-1089456"/>
            <a:ext cx="3559502" cy="9036911"/>
          </a:xfrm>
          <a:prstGeom prst="roundRect">
            <a:avLst>
              <a:gd name="adj" fmla="val 4571"/>
            </a:avLst>
          </a:prstGeom>
          <a:blipFill dpi="0" rotWithShape="0">
            <a:blip r:embed="rId4" cstate="screen">
              <a:alphaModFix/>
              <a:extLst>
                <a:ext uri="{28A0092B-C50C-407E-A947-70E740481C1C}">
                  <a14:useLocalDpi xmlns:a14="http://schemas.microsoft.com/office/drawing/2010/main"/>
                </a:ext>
              </a:extLst>
            </a:blip>
            <a:srcRect/>
            <a:stretch>
              <a:fillRect/>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5" name="Text Placeholder 4">
            <a:extLst>
              <a:ext uri="{FF2B5EF4-FFF2-40B4-BE49-F238E27FC236}">
                <a16:creationId xmlns:a16="http://schemas.microsoft.com/office/drawing/2014/main" id="{AD05BF98-1DA5-B3E5-D40A-F7F3966ED7B5}"/>
              </a:ext>
            </a:extLst>
          </p:cNvPr>
          <p:cNvSpPr>
            <a:spLocks noGrp="1"/>
          </p:cNvSpPr>
          <p:nvPr>
            <p:ph type="body" sz="quarter" idx="10" hasCustomPrompt="1"/>
          </p:nvPr>
        </p:nvSpPr>
        <p:spPr>
          <a:xfrm>
            <a:off x="1636244" y="2358958"/>
            <a:ext cx="8925984" cy="2140086"/>
          </a:xfrm>
          <a:prstGeom prst="rect">
            <a:avLst/>
          </a:prstGeom>
        </p:spPr>
        <p:txBody>
          <a:bodyPr lIns="0" tIns="0" rIns="0" bIns="0" anchor="ctr"/>
          <a:lstStyle>
            <a:lvl1pPr marL="0" indent="0" algn="ctr" defTabSz="1218072" rtl="0" eaLnBrk="1" latinLnBrk="0" hangingPunct="1">
              <a:buFontTx/>
              <a:buNone/>
              <a:defRPr lang="en-US" sz="5328" kern="1200" spc="27" dirty="0">
                <a:solidFill>
                  <a:schemeClr val="bg1"/>
                </a:solidFill>
                <a:latin typeface="Arial" panose="020B0604020202020204" pitchFamily="34" charset="0"/>
                <a:ea typeface="+mn-ea"/>
                <a:cs typeface="Arial" panose="020B0604020202020204" pitchFamily="34" charset="0"/>
              </a:defRPr>
            </a:lvl1pPr>
          </a:lstStyle>
          <a:p>
            <a:pPr algn="ctr"/>
            <a:r>
              <a:rPr lang="en-US" sz="5328" spc="27" dirty="0">
                <a:solidFill>
                  <a:schemeClr val="bg1"/>
                </a:solidFill>
                <a:latin typeface="Arial" panose="020B0604020202020204" pitchFamily="34" charset="0"/>
                <a:cs typeface="Arial" panose="020B0604020202020204" pitchFamily="34" charset="0"/>
              </a:rPr>
              <a:t>LARGE </a:t>
            </a:r>
            <a:br>
              <a:rPr lang="en-US" sz="5328" spc="27" dirty="0">
                <a:solidFill>
                  <a:schemeClr val="bg1"/>
                </a:solidFill>
                <a:latin typeface="Arial" panose="020B0604020202020204" pitchFamily="34" charset="0"/>
                <a:cs typeface="Arial" panose="020B0604020202020204" pitchFamily="34" charset="0"/>
              </a:rPr>
            </a:br>
            <a:r>
              <a:rPr lang="en-US" sz="5328" spc="27" dirty="0">
                <a:solidFill>
                  <a:schemeClr val="bg1"/>
                </a:solidFill>
                <a:latin typeface="Arial" panose="020B0604020202020204" pitchFamily="34" charset="0"/>
                <a:cs typeface="Arial" panose="020B0604020202020204" pitchFamily="34" charset="0"/>
              </a:rPr>
              <a:t>TEXT HERE</a:t>
            </a:r>
          </a:p>
        </p:txBody>
      </p:sp>
      <p:grpSp>
        <p:nvGrpSpPr>
          <p:cNvPr id="2" name="Group 1">
            <a:extLst>
              <a:ext uri="{FF2B5EF4-FFF2-40B4-BE49-F238E27FC236}">
                <a16:creationId xmlns:a16="http://schemas.microsoft.com/office/drawing/2014/main" id="{590AD743-6119-62E7-3C60-97AE146BE94C}"/>
              </a:ext>
            </a:extLst>
          </p:cNvPr>
          <p:cNvGrpSpPr/>
          <p:nvPr userDrawn="1"/>
        </p:nvGrpSpPr>
        <p:grpSpPr>
          <a:xfrm>
            <a:off x="781723" y="1222959"/>
            <a:ext cx="1279116" cy="1002777"/>
            <a:chOff x="646366" y="347548"/>
            <a:chExt cx="1693177" cy="1328613"/>
          </a:xfrm>
        </p:grpSpPr>
        <p:grpSp>
          <p:nvGrpSpPr>
            <p:cNvPr id="8" name="Group 7">
              <a:extLst>
                <a:ext uri="{FF2B5EF4-FFF2-40B4-BE49-F238E27FC236}">
                  <a16:creationId xmlns:a16="http://schemas.microsoft.com/office/drawing/2014/main" id="{00094CD2-C46A-7C28-1A75-99596392E2FE}"/>
                </a:ext>
              </a:extLst>
            </p:cNvPr>
            <p:cNvGrpSpPr/>
            <p:nvPr/>
          </p:nvGrpSpPr>
          <p:grpSpPr>
            <a:xfrm>
              <a:off x="1153002" y="347548"/>
              <a:ext cx="1186541" cy="1151990"/>
              <a:chOff x="3284490" y="4072118"/>
              <a:chExt cx="650622" cy="631676"/>
            </a:xfrm>
          </p:grpSpPr>
          <p:sp>
            <p:nvSpPr>
              <p:cNvPr id="28" name="Rounded Rectangle 27">
                <a:extLst>
                  <a:ext uri="{FF2B5EF4-FFF2-40B4-BE49-F238E27FC236}">
                    <a16:creationId xmlns:a16="http://schemas.microsoft.com/office/drawing/2014/main" id="{306B4088-6118-6C35-8B1B-451DDDF94D74}"/>
                  </a:ext>
                </a:extLst>
              </p:cNvPr>
              <p:cNvSpPr>
                <a:spLocks noChangeAspect="1"/>
              </p:cNvSpPr>
              <p:nvPr/>
            </p:nvSpPr>
            <p:spPr>
              <a:xfrm rot="18900000">
                <a:off x="3357492" y="4072829"/>
                <a:ext cx="576913" cy="580119"/>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29" name="Rounded Rectangle 28">
                <a:extLst>
                  <a:ext uri="{FF2B5EF4-FFF2-40B4-BE49-F238E27FC236}">
                    <a16:creationId xmlns:a16="http://schemas.microsoft.com/office/drawing/2014/main" id="{65F49109-B11E-92F8-6494-ACF9861110DF}"/>
                  </a:ext>
                </a:extLst>
              </p:cNvPr>
              <p:cNvSpPr>
                <a:spLocks noChangeAspect="1"/>
              </p:cNvSpPr>
              <p:nvPr/>
            </p:nvSpPr>
            <p:spPr>
              <a:xfrm rot="18900000">
                <a:off x="3388957" y="4104469"/>
                <a:ext cx="513983" cy="516839"/>
              </a:xfrm>
              <a:prstGeom prst="roundRect">
                <a:avLst>
                  <a:gd name="adj" fmla="val 7269"/>
                </a:avLst>
              </a:prstGeom>
              <a:gradFill>
                <a:gsLst>
                  <a:gs pos="0">
                    <a:schemeClr val="accent2">
                      <a:lumMod val="40000"/>
                      <a:lumOff val="60000"/>
                    </a:schemeClr>
                  </a:gs>
                  <a:gs pos="100000">
                    <a:schemeClr val="tx2">
                      <a:lumMod val="75000"/>
                    </a:schemeClr>
                  </a:gs>
                </a:gsLst>
                <a:lin ang="7800000" scaled="0"/>
              </a:gradFill>
              <a:ln w="3175">
                <a:solidFill>
                  <a:schemeClr val="bg1">
                    <a:alpha val="49894"/>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0" name="Rounded Rectangle 29">
                <a:extLst>
                  <a:ext uri="{FF2B5EF4-FFF2-40B4-BE49-F238E27FC236}">
                    <a16:creationId xmlns:a16="http://schemas.microsoft.com/office/drawing/2014/main" id="{171745D5-DDC3-8362-02AF-ACD6A8245E81}"/>
                  </a:ext>
                </a:extLst>
              </p:cNvPr>
              <p:cNvSpPr>
                <a:spLocks noChangeAspect="1"/>
              </p:cNvSpPr>
              <p:nvPr/>
            </p:nvSpPr>
            <p:spPr>
              <a:xfrm rot="18900000">
                <a:off x="3356785" y="4072118"/>
                <a:ext cx="578327" cy="581540"/>
              </a:xfrm>
              <a:prstGeom prst="roundRect">
                <a:avLst>
                  <a:gd name="adj" fmla="val 11660"/>
                </a:avLst>
              </a:prstGeom>
              <a:noFill/>
              <a:ln w="6350">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31" name="Picture 30">
                <a:extLst>
                  <a:ext uri="{FF2B5EF4-FFF2-40B4-BE49-F238E27FC236}">
                    <a16:creationId xmlns:a16="http://schemas.microsoft.com/office/drawing/2014/main" id="{45331F66-C24C-ACDD-FB31-63C03D7359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900000">
                <a:off x="3290659" y="4119128"/>
                <a:ext cx="358430" cy="20305"/>
              </a:xfrm>
              <a:prstGeom prst="rect">
                <a:avLst/>
              </a:prstGeom>
            </p:spPr>
          </p:pic>
          <p:pic>
            <p:nvPicPr>
              <p:cNvPr id="32" name="Picture 31">
                <a:extLst>
                  <a:ext uri="{FF2B5EF4-FFF2-40B4-BE49-F238E27FC236}">
                    <a16:creationId xmlns:a16="http://schemas.microsoft.com/office/drawing/2014/main" id="{D38AEA96-65BE-1750-3544-2908AD09495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700000">
                <a:off x="3215509" y="4497793"/>
                <a:ext cx="336413" cy="19058"/>
              </a:xfrm>
              <a:prstGeom prst="rect">
                <a:avLst/>
              </a:prstGeom>
            </p:spPr>
          </p:pic>
          <p:sp>
            <p:nvSpPr>
              <p:cNvPr id="33" name="Rounded Rectangle 32">
                <a:extLst>
                  <a:ext uri="{FF2B5EF4-FFF2-40B4-BE49-F238E27FC236}">
                    <a16:creationId xmlns:a16="http://schemas.microsoft.com/office/drawing/2014/main" id="{0534883B-32B5-C91E-4045-0DF5774D3C5D}"/>
                  </a:ext>
                </a:extLst>
              </p:cNvPr>
              <p:cNvSpPr>
                <a:spLocks noChangeAspect="1"/>
              </p:cNvSpPr>
              <p:nvPr/>
            </p:nvSpPr>
            <p:spPr>
              <a:xfrm rot="18900000">
                <a:off x="3410280" y="4124806"/>
                <a:ext cx="473536" cy="476166"/>
              </a:xfrm>
              <a:prstGeom prst="roundRect">
                <a:avLst>
                  <a:gd name="adj" fmla="val 4817"/>
                </a:avLst>
              </a:prstGeom>
              <a:gradFill>
                <a:gsLst>
                  <a:gs pos="0">
                    <a:schemeClr val="accent2"/>
                  </a:gs>
                  <a:gs pos="100000">
                    <a:schemeClr val="tx2"/>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34" name="Picture 33">
                <a:extLst>
                  <a:ext uri="{FF2B5EF4-FFF2-40B4-BE49-F238E27FC236}">
                    <a16:creationId xmlns:a16="http://schemas.microsoft.com/office/drawing/2014/main" id="{EE7150BF-B2E3-3561-6C44-7F4B28C025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8900000">
                <a:off x="3284490" y="4154414"/>
                <a:ext cx="358430" cy="99025"/>
              </a:xfrm>
              <a:prstGeom prst="rect">
                <a:avLst/>
              </a:prstGeom>
            </p:spPr>
          </p:pic>
          <p:pic>
            <p:nvPicPr>
              <p:cNvPr id="35" name="Picture 34">
                <a:extLst>
                  <a:ext uri="{FF2B5EF4-FFF2-40B4-BE49-F238E27FC236}">
                    <a16:creationId xmlns:a16="http://schemas.microsoft.com/office/drawing/2014/main" id="{550F25D5-2933-B767-BD9D-6B30205886A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700000">
                <a:off x="3299947" y="4483331"/>
                <a:ext cx="358430" cy="82496"/>
              </a:xfrm>
              <a:prstGeom prst="rect">
                <a:avLst/>
              </a:prstGeom>
            </p:spPr>
          </p:pic>
        </p:grpSp>
        <p:grpSp>
          <p:nvGrpSpPr>
            <p:cNvPr id="9" name="Group 8">
              <a:extLst>
                <a:ext uri="{FF2B5EF4-FFF2-40B4-BE49-F238E27FC236}">
                  <a16:creationId xmlns:a16="http://schemas.microsoft.com/office/drawing/2014/main" id="{3C5F4544-41A2-017B-8F58-3640FC443CEA}"/>
                </a:ext>
              </a:extLst>
            </p:cNvPr>
            <p:cNvGrpSpPr/>
            <p:nvPr/>
          </p:nvGrpSpPr>
          <p:grpSpPr>
            <a:xfrm>
              <a:off x="646366" y="1094644"/>
              <a:ext cx="611215" cy="581517"/>
              <a:chOff x="2646833" y="4335536"/>
              <a:chExt cx="339252" cy="322768"/>
            </a:xfrm>
          </p:grpSpPr>
          <p:sp>
            <p:nvSpPr>
              <p:cNvPr id="10" name="Rounded Rectangle 9">
                <a:extLst>
                  <a:ext uri="{FF2B5EF4-FFF2-40B4-BE49-F238E27FC236}">
                    <a16:creationId xmlns:a16="http://schemas.microsoft.com/office/drawing/2014/main" id="{48A6695F-F10F-0784-F2C0-8B5C3E385BC2}"/>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12" name="Rounded Rectangle 11">
                <a:extLst>
                  <a:ext uri="{FF2B5EF4-FFF2-40B4-BE49-F238E27FC236}">
                    <a16:creationId xmlns:a16="http://schemas.microsoft.com/office/drawing/2014/main" id="{69900B08-863D-1B4B-6962-02AD6C798D25}"/>
                  </a:ext>
                </a:extLst>
              </p:cNvPr>
              <p:cNvSpPr>
                <a:spLocks noChangeAspect="1"/>
              </p:cNvSpPr>
              <p:nvPr/>
            </p:nvSpPr>
            <p:spPr>
              <a:xfrm rot="18900000">
                <a:off x="2706836" y="4367620"/>
                <a:ext cx="247342" cy="248716"/>
              </a:xfrm>
              <a:prstGeom prst="roundRect">
                <a:avLst>
                  <a:gd name="adj" fmla="val 7269"/>
                </a:avLst>
              </a:prstGeom>
              <a:gradFill>
                <a:gsLst>
                  <a:gs pos="0">
                    <a:schemeClr val="accent4">
                      <a:lumMod val="40000"/>
                      <a:lumOff val="60000"/>
                    </a:schemeClr>
                  </a:gs>
                  <a:gs pos="100000">
                    <a:schemeClr val="accent3">
                      <a:lumMod val="75000"/>
                    </a:schemeClr>
                  </a:gs>
                </a:gsLst>
                <a:lin ang="7800000" scaled="0"/>
              </a:gradFill>
              <a:ln w="3175">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13" name="Rounded Rectangle 12">
                <a:extLst>
                  <a:ext uri="{FF2B5EF4-FFF2-40B4-BE49-F238E27FC236}">
                    <a16:creationId xmlns:a16="http://schemas.microsoft.com/office/drawing/2014/main" id="{411CF6D6-BDD7-92D1-2CEE-A86C62105C94}"/>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16" name="Picture 15">
                <a:extLst>
                  <a:ext uri="{FF2B5EF4-FFF2-40B4-BE49-F238E27FC236}">
                    <a16:creationId xmlns:a16="http://schemas.microsoft.com/office/drawing/2014/main" id="{66CA90F8-5842-B8B3-45D7-0F37F3FF449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8900000">
                <a:off x="2646833" y="4365149"/>
                <a:ext cx="172486" cy="9771"/>
              </a:xfrm>
              <a:prstGeom prst="rect">
                <a:avLst/>
              </a:prstGeom>
            </p:spPr>
          </p:pic>
          <p:pic>
            <p:nvPicPr>
              <p:cNvPr id="18" name="Picture 17">
                <a:extLst>
                  <a:ext uri="{FF2B5EF4-FFF2-40B4-BE49-F238E27FC236}">
                    <a16:creationId xmlns:a16="http://schemas.microsoft.com/office/drawing/2014/main" id="{53AB0CEA-4B8E-D3F4-B90A-CD62EEC2108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700000">
                <a:off x="2613844" y="4572773"/>
                <a:ext cx="161890" cy="9171"/>
              </a:xfrm>
              <a:prstGeom prst="rect">
                <a:avLst/>
              </a:prstGeom>
            </p:spPr>
          </p:pic>
          <p:sp>
            <p:nvSpPr>
              <p:cNvPr id="19" name="Rounded Rectangle 18">
                <a:extLst>
                  <a:ext uri="{FF2B5EF4-FFF2-40B4-BE49-F238E27FC236}">
                    <a16:creationId xmlns:a16="http://schemas.microsoft.com/office/drawing/2014/main" id="{BBDAD974-1082-AAC6-9378-2226C787584F}"/>
                  </a:ext>
                </a:extLst>
              </p:cNvPr>
              <p:cNvSpPr>
                <a:spLocks noChangeAspect="1"/>
              </p:cNvSpPr>
              <p:nvPr/>
            </p:nvSpPr>
            <p:spPr>
              <a:xfrm rot="18900000">
                <a:off x="2718487" y="4378806"/>
                <a:ext cx="225098" cy="226346"/>
              </a:xfrm>
              <a:prstGeom prst="roundRect">
                <a:avLst>
                  <a:gd name="adj" fmla="val 4817"/>
                </a:avLst>
              </a:prstGeom>
              <a:gradFill>
                <a:gsLst>
                  <a:gs pos="0">
                    <a:schemeClr val="accent4"/>
                  </a:gs>
                  <a:gs pos="100000">
                    <a:schemeClr val="accent3"/>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20" name="Picture 19">
                <a:extLst>
                  <a:ext uri="{FF2B5EF4-FFF2-40B4-BE49-F238E27FC236}">
                    <a16:creationId xmlns:a16="http://schemas.microsoft.com/office/drawing/2014/main" id="{FD57182F-1692-836D-CDF5-04F47C49580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27" name="Picture 26">
                <a:extLst>
                  <a:ext uri="{FF2B5EF4-FFF2-40B4-BE49-F238E27FC236}">
                    <a16:creationId xmlns:a16="http://schemas.microsoft.com/office/drawing/2014/main" id="{F0C5930E-625D-46F4-2F29-BCDEF28AB57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grpSp>
      <p:pic>
        <p:nvPicPr>
          <p:cNvPr id="7" name="Picture 6">
            <a:extLst>
              <a:ext uri="{FF2B5EF4-FFF2-40B4-BE49-F238E27FC236}">
                <a16:creationId xmlns:a16="http://schemas.microsoft.com/office/drawing/2014/main" id="{BB7933F7-34DE-2F97-5E72-57F94163354B}"/>
              </a:ext>
            </a:extLst>
          </p:cNvPr>
          <p:cNvPicPr>
            <a:picLocks/>
          </p:cNvPicPr>
          <p:nvPr userDrawn="1"/>
        </p:nvPicPr>
        <p:blipFill>
          <a:blip r:embed="rId13" cstate="screen">
            <a:extLst>
              <a:ext uri="{28A0092B-C50C-407E-A947-70E740481C1C}">
                <a14:useLocalDpi xmlns:a14="http://schemas.microsoft.com/office/drawing/2010/main"/>
              </a:ext>
            </a:extLst>
          </a:blip>
          <a:stretch>
            <a:fillRect/>
          </a:stretch>
        </p:blipFill>
        <p:spPr>
          <a:xfrm>
            <a:off x="7239000" y="1343248"/>
            <a:ext cx="2302933" cy="60904"/>
          </a:xfrm>
          <a:prstGeom prst="rect">
            <a:avLst/>
          </a:prstGeom>
        </p:spPr>
      </p:pic>
      <p:pic>
        <p:nvPicPr>
          <p:cNvPr id="11" name="Picture 10">
            <a:extLst>
              <a:ext uri="{FF2B5EF4-FFF2-40B4-BE49-F238E27FC236}">
                <a16:creationId xmlns:a16="http://schemas.microsoft.com/office/drawing/2014/main" id="{8A004487-6A0F-3850-B8DD-72226083E9C2}"/>
              </a:ext>
            </a:extLst>
          </p:cNvPr>
          <p:cNvPicPr>
            <a:picLocks/>
          </p:cNvPicPr>
          <p:nvPr userDrawn="1"/>
        </p:nvPicPr>
        <p:blipFill>
          <a:blip r:embed="rId13" cstate="screen">
            <a:extLst>
              <a:ext uri="{28A0092B-C50C-407E-A947-70E740481C1C}">
                <a14:useLocalDpi xmlns:a14="http://schemas.microsoft.com/office/drawing/2010/main"/>
              </a:ext>
            </a:extLst>
          </a:blip>
          <a:stretch>
            <a:fillRect/>
          </a:stretch>
        </p:blipFill>
        <p:spPr>
          <a:xfrm rot="5400000">
            <a:off x="9760884" y="2879942"/>
            <a:ext cx="2300803" cy="60960"/>
          </a:xfrm>
          <a:prstGeom prst="rect">
            <a:avLst/>
          </a:prstGeom>
        </p:spPr>
      </p:pic>
    </p:spTree>
    <p:extLst>
      <p:ext uri="{BB962C8B-B14F-4D97-AF65-F5344CB8AC3E}">
        <p14:creationId xmlns:p14="http://schemas.microsoft.com/office/powerpoint/2010/main" val="150045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RAND DISPLY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7" name="Rounded Rectangle 46">
            <a:extLst>
              <a:ext uri="{FF2B5EF4-FFF2-40B4-BE49-F238E27FC236}">
                <a16:creationId xmlns:a16="http://schemas.microsoft.com/office/drawing/2014/main" id="{AEC5A3F1-478B-A6A3-6025-91338C384201}"/>
              </a:ext>
            </a:extLst>
          </p:cNvPr>
          <p:cNvSpPr/>
          <p:nvPr userDrawn="1"/>
        </p:nvSpPr>
        <p:spPr>
          <a:xfrm rot="18900000">
            <a:off x="6977324" y="-1161703"/>
            <a:ext cx="6820768" cy="8211956"/>
          </a:xfrm>
          <a:prstGeom prst="roundRect">
            <a:avLst>
              <a:gd name="adj" fmla="val 10626"/>
            </a:avLst>
          </a:prstGeom>
          <a:noFill/>
          <a:ln w="6350">
            <a:solidFill>
              <a:schemeClr val="bg1">
                <a:alpha val="3032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pic>
        <p:nvPicPr>
          <p:cNvPr id="2" name="Picture 1">
            <a:extLst>
              <a:ext uri="{FF2B5EF4-FFF2-40B4-BE49-F238E27FC236}">
                <a16:creationId xmlns:a16="http://schemas.microsoft.com/office/drawing/2014/main" id="{9DB2D7D3-E97E-EB97-EC1E-94356BD152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2803" y="2300521"/>
            <a:ext cx="1986855" cy="375544"/>
          </a:xfrm>
          <a:prstGeom prst="rect">
            <a:avLst/>
          </a:prstGeom>
        </p:spPr>
      </p:pic>
      <p:pic>
        <p:nvPicPr>
          <p:cNvPr id="25" name="Picture 24">
            <a:extLst>
              <a:ext uri="{FF2B5EF4-FFF2-40B4-BE49-F238E27FC236}">
                <a16:creationId xmlns:a16="http://schemas.microsoft.com/office/drawing/2014/main" id="{756BB6C1-D505-72FD-D8DD-A4B0B7F790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8100000">
            <a:off x="5597789" y="1240630"/>
            <a:ext cx="1295400" cy="60904"/>
          </a:xfrm>
          <a:prstGeom prst="rect">
            <a:avLst/>
          </a:prstGeom>
        </p:spPr>
      </p:pic>
      <p:pic>
        <p:nvPicPr>
          <p:cNvPr id="28" name="Picture 27">
            <a:extLst>
              <a:ext uri="{FF2B5EF4-FFF2-40B4-BE49-F238E27FC236}">
                <a16:creationId xmlns:a16="http://schemas.microsoft.com/office/drawing/2014/main" id="{A0300305-CA29-8AA4-A7AC-A6420D6BCE22}"/>
              </a:ext>
            </a:extLst>
          </p:cNvPr>
          <p:cNvPicPr>
            <a:picLocks noChangeAspect="1"/>
          </p:cNvPicPr>
          <p:nvPr userDrawn="1"/>
        </p:nvPicPr>
        <p:blipFill>
          <a:blip r:embed="rId5">
            <a:alphaModFix/>
          </a:blip>
          <a:stretch>
            <a:fillRect/>
          </a:stretch>
        </p:blipFill>
        <p:spPr>
          <a:xfrm>
            <a:off x="5815392" y="4268939"/>
            <a:ext cx="3493105" cy="3489874"/>
          </a:xfrm>
          <a:prstGeom prst="rect">
            <a:avLst/>
          </a:prstGeom>
        </p:spPr>
      </p:pic>
      <p:pic>
        <p:nvPicPr>
          <p:cNvPr id="26" name="Picture 25">
            <a:extLst>
              <a:ext uri="{FF2B5EF4-FFF2-40B4-BE49-F238E27FC236}">
                <a16:creationId xmlns:a16="http://schemas.microsoft.com/office/drawing/2014/main" id="{D2FA614C-6EEE-BFE2-E815-54850B36D32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700000">
            <a:off x="5746984" y="3739861"/>
            <a:ext cx="1294202" cy="60960"/>
          </a:xfrm>
          <a:prstGeom prst="rect">
            <a:avLst/>
          </a:prstGeom>
        </p:spPr>
      </p:pic>
      <p:sp>
        <p:nvSpPr>
          <p:cNvPr id="29" name="Rounded Rectangle 28">
            <a:extLst>
              <a:ext uri="{FF2B5EF4-FFF2-40B4-BE49-F238E27FC236}">
                <a16:creationId xmlns:a16="http://schemas.microsoft.com/office/drawing/2014/main" id="{30CDF078-48F2-64F1-5E9C-24BBF7008F98}"/>
              </a:ext>
            </a:extLst>
          </p:cNvPr>
          <p:cNvSpPr>
            <a:spLocks noChangeAspect="1"/>
          </p:cNvSpPr>
          <p:nvPr userDrawn="1"/>
        </p:nvSpPr>
        <p:spPr>
          <a:xfrm rot="18900000">
            <a:off x="6918509" y="4687624"/>
            <a:ext cx="1287512" cy="1293462"/>
          </a:xfrm>
          <a:prstGeom prst="roundRect">
            <a:avLst>
              <a:gd name="adj" fmla="val 11660"/>
            </a:avLst>
          </a:prstGeom>
          <a:gradFill>
            <a:gsLst>
              <a:gs pos="52000">
                <a:srgbClr val="FFFFFF">
                  <a:alpha val="24909"/>
                </a:srgbClr>
              </a:gs>
              <a:gs pos="0">
                <a:schemeClr val="bg1">
                  <a:alpha val="9806"/>
                </a:schemeClr>
              </a:gs>
              <a:gs pos="100000">
                <a:schemeClr val="bg1">
                  <a:alpha val="9729"/>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30" name="Rounded Rectangle 29">
            <a:extLst>
              <a:ext uri="{FF2B5EF4-FFF2-40B4-BE49-F238E27FC236}">
                <a16:creationId xmlns:a16="http://schemas.microsoft.com/office/drawing/2014/main" id="{D9540501-D530-EA98-D670-9A26536FBFD4}"/>
              </a:ext>
            </a:extLst>
          </p:cNvPr>
          <p:cNvSpPr>
            <a:spLocks noChangeAspect="1"/>
          </p:cNvSpPr>
          <p:nvPr userDrawn="1"/>
        </p:nvSpPr>
        <p:spPr>
          <a:xfrm rot="18900000">
            <a:off x="7050537" y="4820259"/>
            <a:ext cx="1023460" cy="1028192"/>
          </a:xfrm>
          <a:prstGeom prst="roundRect">
            <a:avLst>
              <a:gd name="adj" fmla="val 7269"/>
            </a:avLst>
          </a:prstGeom>
          <a:gradFill>
            <a:gsLst>
              <a:gs pos="0">
                <a:schemeClr val="accent1">
                  <a:lumMod val="40000"/>
                  <a:lumOff val="60000"/>
                </a:schemeClr>
              </a:gs>
              <a:gs pos="100000">
                <a:schemeClr val="accent5">
                  <a:lumMod val="75000"/>
                </a:schemeClr>
              </a:gs>
            </a:gsLst>
            <a:lin ang="7800000" scaled="0"/>
          </a:gradFill>
          <a:ln w="3175">
            <a:solidFill>
              <a:schemeClr val="bg1">
                <a:alpha val="49694"/>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31" name="Rounded Rectangle 30">
            <a:extLst>
              <a:ext uri="{FF2B5EF4-FFF2-40B4-BE49-F238E27FC236}">
                <a16:creationId xmlns:a16="http://schemas.microsoft.com/office/drawing/2014/main" id="{13CB3190-91A0-3DF9-4CEA-4D28FB440903}"/>
              </a:ext>
            </a:extLst>
          </p:cNvPr>
          <p:cNvSpPr>
            <a:spLocks noChangeAspect="1"/>
          </p:cNvSpPr>
          <p:nvPr userDrawn="1"/>
        </p:nvSpPr>
        <p:spPr>
          <a:xfrm rot="18900000">
            <a:off x="6918509" y="4687624"/>
            <a:ext cx="1287512" cy="1293462"/>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32" name="Picture 31">
            <a:extLst>
              <a:ext uri="{FF2B5EF4-FFF2-40B4-BE49-F238E27FC236}">
                <a16:creationId xmlns:a16="http://schemas.microsoft.com/office/drawing/2014/main" id="{B6C478A8-275D-9D4C-5978-B3967A242E3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8900000">
            <a:off x="6802254" y="4810044"/>
            <a:ext cx="713719" cy="40393"/>
          </a:xfrm>
          <a:prstGeom prst="rect">
            <a:avLst/>
          </a:prstGeom>
        </p:spPr>
      </p:pic>
      <p:pic>
        <p:nvPicPr>
          <p:cNvPr id="33" name="Picture 32">
            <a:extLst>
              <a:ext uri="{FF2B5EF4-FFF2-40B4-BE49-F238E27FC236}">
                <a16:creationId xmlns:a16="http://schemas.microsoft.com/office/drawing/2014/main" id="{ED10DAAF-150B-35FE-8787-14DDF4D002F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2700000">
            <a:off x="6666061" y="5668345"/>
            <a:ext cx="669254" cy="37948"/>
          </a:xfrm>
          <a:prstGeom prst="rect">
            <a:avLst/>
          </a:prstGeom>
        </p:spPr>
      </p:pic>
      <p:sp>
        <p:nvSpPr>
          <p:cNvPr id="34" name="Rounded Rectangle 33">
            <a:extLst>
              <a:ext uri="{FF2B5EF4-FFF2-40B4-BE49-F238E27FC236}">
                <a16:creationId xmlns:a16="http://schemas.microsoft.com/office/drawing/2014/main" id="{8EE7696A-57DF-3614-CAA8-536CCF8C93FA}"/>
              </a:ext>
            </a:extLst>
          </p:cNvPr>
          <p:cNvSpPr>
            <a:spLocks noChangeAspect="1"/>
          </p:cNvSpPr>
          <p:nvPr userDrawn="1"/>
        </p:nvSpPr>
        <p:spPr>
          <a:xfrm rot="18900000">
            <a:off x="7098746" y="4866501"/>
            <a:ext cx="931417" cy="935715"/>
          </a:xfrm>
          <a:prstGeom prst="roundRect">
            <a:avLst>
              <a:gd name="adj" fmla="val 4817"/>
            </a:avLst>
          </a:prstGeom>
          <a:gradFill>
            <a:gsLst>
              <a:gs pos="0">
                <a:schemeClr val="accent1"/>
              </a:gs>
              <a:gs pos="100000">
                <a:schemeClr val="accent5"/>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35" name="Picture 34">
            <a:extLst>
              <a:ext uri="{FF2B5EF4-FFF2-40B4-BE49-F238E27FC236}">
                <a16:creationId xmlns:a16="http://schemas.microsoft.com/office/drawing/2014/main" id="{3BCFDCBC-58DA-3120-9B5B-07CD0354DEE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2700000">
            <a:off x="6759328" y="5575242"/>
            <a:ext cx="824229" cy="46736"/>
          </a:xfrm>
          <a:prstGeom prst="rect">
            <a:avLst/>
          </a:prstGeom>
        </p:spPr>
      </p:pic>
      <p:sp>
        <p:nvSpPr>
          <p:cNvPr id="36" name="Rounded Rectangle 35">
            <a:extLst>
              <a:ext uri="{FF2B5EF4-FFF2-40B4-BE49-F238E27FC236}">
                <a16:creationId xmlns:a16="http://schemas.microsoft.com/office/drawing/2014/main" id="{BF98F620-50DE-A662-197F-CCADA5360F6E}"/>
              </a:ext>
            </a:extLst>
          </p:cNvPr>
          <p:cNvSpPr>
            <a:spLocks noChangeAspect="1"/>
          </p:cNvSpPr>
          <p:nvPr userDrawn="1"/>
        </p:nvSpPr>
        <p:spPr>
          <a:xfrm rot="18900000">
            <a:off x="6934762" y="6077599"/>
            <a:ext cx="468265" cy="470431"/>
          </a:xfrm>
          <a:prstGeom prst="roundRect">
            <a:avLst>
              <a:gd name="adj" fmla="val 11660"/>
            </a:avLst>
          </a:prstGeom>
          <a:gradFill>
            <a:gsLst>
              <a:gs pos="52000">
                <a:srgbClr val="FFFFFF">
                  <a:alpha val="25000"/>
                </a:srgbClr>
              </a:gs>
              <a:gs pos="0">
                <a:schemeClr val="bg1">
                  <a:alpha val="10030"/>
                </a:schemeClr>
              </a:gs>
              <a:gs pos="100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37" name="Rounded Rectangle 36">
            <a:extLst>
              <a:ext uri="{FF2B5EF4-FFF2-40B4-BE49-F238E27FC236}">
                <a16:creationId xmlns:a16="http://schemas.microsoft.com/office/drawing/2014/main" id="{A0445B0C-7AB2-A4FA-82BC-6703BC6FE20C}"/>
              </a:ext>
            </a:extLst>
          </p:cNvPr>
          <p:cNvSpPr>
            <a:spLocks noChangeAspect="1"/>
          </p:cNvSpPr>
          <p:nvPr userDrawn="1"/>
        </p:nvSpPr>
        <p:spPr>
          <a:xfrm rot="18900000">
            <a:off x="6982779" y="6125838"/>
            <a:ext cx="372231" cy="373952"/>
          </a:xfrm>
          <a:prstGeom prst="roundRect">
            <a:avLst>
              <a:gd name="adj" fmla="val 7269"/>
            </a:avLst>
          </a:prstGeom>
          <a:gradFill>
            <a:gsLst>
              <a:gs pos="0">
                <a:schemeClr val="accent3">
                  <a:lumMod val="60000"/>
                  <a:lumOff val="40000"/>
                </a:schemeClr>
              </a:gs>
              <a:gs pos="100000">
                <a:schemeClr val="accent5">
                  <a:lumMod val="75000"/>
                </a:schemeClr>
              </a:gs>
            </a:gsLst>
            <a:lin ang="7800000" scaled="0"/>
          </a:gradFill>
          <a:ln w="3175">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38" name="Rounded Rectangle 37">
            <a:extLst>
              <a:ext uri="{FF2B5EF4-FFF2-40B4-BE49-F238E27FC236}">
                <a16:creationId xmlns:a16="http://schemas.microsoft.com/office/drawing/2014/main" id="{27D5A416-0A08-44CA-15A0-BAA038A6E6CD}"/>
              </a:ext>
            </a:extLst>
          </p:cNvPr>
          <p:cNvSpPr>
            <a:spLocks noChangeAspect="1"/>
          </p:cNvSpPr>
          <p:nvPr userDrawn="1"/>
        </p:nvSpPr>
        <p:spPr>
          <a:xfrm rot="18900000">
            <a:off x="6998920" y="6142658"/>
            <a:ext cx="338755" cy="340318"/>
          </a:xfrm>
          <a:prstGeom prst="roundRect">
            <a:avLst>
              <a:gd name="adj" fmla="val 4817"/>
            </a:avLst>
          </a:prstGeom>
          <a:gradFill>
            <a:gsLst>
              <a:gs pos="1000">
                <a:schemeClr val="accent3"/>
              </a:gs>
              <a:gs pos="100000">
                <a:schemeClr val="accent5"/>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39" name="Rounded Rectangle 38">
            <a:extLst>
              <a:ext uri="{FF2B5EF4-FFF2-40B4-BE49-F238E27FC236}">
                <a16:creationId xmlns:a16="http://schemas.microsoft.com/office/drawing/2014/main" id="{7A2DF975-557F-B36C-D62F-4468412A8F16}"/>
              </a:ext>
            </a:extLst>
          </p:cNvPr>
          <p:cNvSpPr>
            <a:spLocks noChangeAspect="1"/>
          </p:cNvSpPr>
          <p:nvPr userDrawn="1"/>
        </p:nvSpPr>
        <p:spPr>
          <a:xfrm rot="18900000">
            <a:off x="6934762" y="6077599"/>
            <a:ext cx="468265" cy="470431"/>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40" name="Picture 39">
            <a:extLst>
              <a:ext uri="{FF2B5EF4-FFF2-40B4-BE49-F238E27FC236}">
                <a16:creationId xmlns:a16="http://schemas.microsoft.com/office/drawing/2014/main" id="{88ED80ED-92DD-586F-F9AE-53F583B84B3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8900000">
            <a:off x="6892478" y="6122123"/>
            <a:ext cx="259579" cy="14690"/>
          </a:xfrm>
          <a:prstGeom prst="rect">
            <a:avLst/>
          </a:prstGeom>
        </p:spPr>
      </p:pic>
      <p:pic>
        <p:nvPicPr>
          <p:cNvPr id="41" name="Picture 40">
            <a:extLst>
              <a:ext uri="{FF2B5EF4-FFF2-40B4-BE49-F238E27FC236}">
                <a16:creationId xmlns:a16="http://schemas.microsoft.com/office/drawing/2014/main" id="{C93AA82C-F5D0-518B-4C94-D35D69F9DEB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rot="2700000">
            <a:off x="6842945" y="6434287"/>
            <a:ext cx="243407" cy="13801"/>
          </a:xfrm>
          <a:prstGeom prst="rect">
            <a:avLst/>
          </a:prstGeom>
        </p:spPr>
      </p:pic>
      <p:pic>
        <p:nvPicPr>
          <p:cNvPr id="42" name="Picture 41">
            <a:extLst>
              <a:ext uri="{FF2B5EF4-FFF2-40B4-BE49-F238E27FC236}">
                <a16:creationId xmlns:a16="http://schemas.microsoft.com/office/drawing/2014/main" id="{466F60FC-097D-BCE2-3B92-A5E5FF123164}"/>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8900000">
            <a:off x="6841857" y="6180394"/>
            <a:ext cx="412496" cy="23346"/>
          </a:xfrm>
          <a:prstGeom prst="rect">
            <a:avLst/>
          </a:prstGeom>
        </p:spPr>
      </p:pic>
      <p:pic>
        <p:nvPicPr>
          <p:cNvPr id="43" name="Picture 42">
            <a:extLst>
              <a:ext uri="{FF2B5EF4-FFF2-40B4-BE49-F238E27FC236}">
                <a16:creationId xmlns:a16="http://schemas.microsoft.com/office/drawing/2014/main" id="{87DF1205-CCD6-A6E4-C526-580CD6B7865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100000">
            <a:off x="6881713" y="4923936"/>
            <a:ext cx="824992" cy="46693"/>
          </a:xfrm>
          <a:prstGeom prst="rect">
            <a:avLst/>
          </a:prstGeom>
        </p:spPr>
      </p:pic>
      <p:pic>
        <p:nvPicPr>
          <p:cNvPr id="44" name="Picture 43">
            <a:extLst>
              <a:ext uri="{FF2B5EF4-FFF2-40B4-BE49-F238E27FC236}">
                <a16:creationId xmlns:a16="http://schemas.microsoft.com/office/drawing/2014/main" id="{03183B5A-57ED-0118-5DC8-D258DCBBD5A8}"/>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2700000">
            <a:off x="6850515" y="6420949"/>
            <a:ext cx="412114" cy="23368"/>
          </a:xfrm>
          <a:prstGeom prst="rect">
            <a:avLst/>
          </a:prstGeom>
        </p:spPr>
      </p:pic>
      <p:sp>
        <p:nvSpPr>
          <p:cNvPr id="3" name="Text Placeholder 6">
            <a:extLst>
              <a:ext uri="{FF2B5EF4-FFF2-40B4-BE49-F238E27FC236}">
                <a16:creationId xmlns:a16="http://schemas.microsoft.com/office/drawing/2014/main" id="{A4B2795C-CE7C-C675-661B-F0615C080F0C}"/>
              </a:ext>
            </a:extLst>
          </p:cNvPr>
          <p:cNvSpPr>
            <a:spLocks noGrp="1"/>
          </p:cNvSpPr>
          <p:nvPr>
            <p:ph type="body" sz="quarter" idx="10" hasCustomPrompt="1"/>
          </p:nvPr>
        </p:nvSpPr>
        <p:spPr>
          <a:xfrm>
            <a:off x="620720" y="3276579"/>
            <a:ext cx="4908549" cy="845883"/>
          </a:xfrm>
          <a:prstGeom prst="rect">
            <a:avLst/>
          </a:prstGeom>
        </p:spPr>
        <p:txBody>
          <a:bodyPr anchor="b"/>
          <a:lstStyle>
            <a:lvl1pPr marL="0" indent="0">
              <a:lnSpc>
                <a:spcPts val="1039"/>
              </a:lnSpc>
              <a:buFontTx/>
              <a:buNone/>
              <a:defRPr sz="2131" b="0" i="0">
                <a:solidFill>
                  <a:schemeClr val="bg1"/>
                </a:solidFill>
                <a:latin typeface="Arial" panose="020B0604020202020204" pitchFamily="34" charset="0"/>
                <a:cs typeface="Arial" panose="020B0604020202020204" pitchFamily="34" charset="0"/>
              </a:defRPr>
            </a:lvl1pPr>
            <a:lvl2pPr marL="456777" indent="0">
              <a:buFontTx/>
              <a:buNone/>
              <a:defRPr sz="1865" b="0" i="0">
                <a:solidFill>
                  <a:schemeClr val="bg1"/>
                </a:solidFill>
                <a:latin typeface="Arial" panose="020B0604020202020204" pitchFamily="34" charset="0"/>
                <a:cs typeface="Arial" panose="020B0604020202020204" pitchFamily="34" charset="0"/>
              </a:defRPr>
            </a:lvl2pPr>
            <a:lvl3pPr marL="913554" indent="0">
              <a:buFontTx/>
              <a:buNone/>
              <a:defRPr sz="1865" b="0" i="0">
                <a:solidFill>
                  <a:schemeClr val="bg1"/>
                </a:solidFill>
                <a:latin typeface="Arial" panose="020B0604020202020204" pitchFamily="34" charset="0"/>
                <a:cs typeface="Arial" panose="020B0604020202020204" pitchFamily="34" charset="0"/>
              </a:defRPr>
            </a:lvl3pPr>
            <a:lvl4pPr marL="1370331" indent="0">
              <a:buFontTx/>
              <a:buNone/>
              <a:defRPr sz="1865" b="0" i="0">
                <a:solidFill>
                  <a:schemeClr val="bg1"/>
                </a:solidFill>
                <a:latin typeface="Arial" panose="020B0604020202020204" pitchFamily="34" charset="0"/>
                <a:cs typeface="Arial" panose="020B0604020202020204" pitchFamily="34" charset="0"/>
              </a:defRPr>
            </a:lvl4pPr>
            <a:lvl5pPr marL="1827108" indent="0">
              <a:buFontTx/>
              <a:buNone/>
              <a:defRPr sz="1865" b="0" i="0">
                <a:solidFill>
                  <a:schemeClr val="bg1"/>
                </a:solidFill>
                <a:latin typeface="Arial" panose="020B0604020202020204" pitchFamily="34" charset="0"/>
                <a:cs typeface="Arial" panose="020B0604020202020204" pitchFamily="34" charset="0"/>
              </a:defRPr>
            </a:lvl5pPr>
          </a:lstStyle>
          <a:p>
            <a:pPr lvl="0"/>
            <a:r>
              <a:rPr lang="en-US" dirty="0"/>
              <a:t>Sample Presentation Title Here</a:t>
            </a:r>
          </a:p>
          <a:p>
            <a:pPr marL="0" marR="0" lvl="0" indent="0" algn="l" defTabSz="913554" rtl="0" eaLnBrk="1" fontAlgn="auto" latinLnBrk="0" hangingPunct="1">
              <a:lnSpc>
                <a:spcPct val="90000"/>
              </a:lnSpc>
              <a:spcBef>
                <a:spcPts val="999"/>
              </a:spcBef>
              <a:spcAft>
                <a:spcPts val="0"/>
              </a:spcAft>
              <a:buClrTx/>
              <a:buSzTx/>
              <a:buFontTx/>
              <a:buNone/>
              <a:tabLst/>
              <a:defRPr/>
            </a:pPr>
            <a:r>
              <a:rPr lang="en-US" dirty="0"/>
              <a:t>Sample Presentation Title Here</a:t>
            </a:r>
          </a:p>
        </p:txBody>
      </p:sp>
      <p:sp>
        <p:nvSpPr>
          <p:cNvPr id="4" name="Text Placeholder 87">
            <a:extLst>
              <a:ext uri="{FF2B5EF4-FFF2-40B4-BE49-F238E27FC236}">
                <a16:creationId xmlns:a16="http://schemas.microsoft.com/office/drawing/2014/main" id="{BA521474-EDF9-DDF1-1143-A60ECF5A3A45}"/>
              </a:ext>
            </a:extLst>
          </p:cNvPr>
          <p:cNvSpPr>
            <a:spLocks noGrp="1"/>
          </p:cNvSpPr>
          <p:nvPr>
            <p:ph type="body" sz="quarter" idx="11" hasCustomPrompt="1"/>
          </p:nvPr>
        </p:nvSpPr>
        <p:spPr>
          <a:xfrm>
            <a:off x="620184" y="4265525"/>
            <a:ext cx="4908549" cy="1218072"/>
          </a:xfrm>
          <a:prstGeom prst="rect">
            <a:avLst/>
          </a:prstGeom>
        </p:spPr>
        <p:txBody>
          <a:bodyPr/>
          <a:lstStyle>
            <a:lvl1pPr marL="0" indent="0">
              <a:buFontTx/>
              <a:buNone/>
              <a:defRPr sz="1665" b="0" i="0">
                <a:solidFill>
                  <a:schemeClr val="accent5"/>
                </a:solidFill>
                <a:latin typeface="Arial" panose="020B0604020202020204" pitchFamily="34" charset="0"/>
                <a:cs typeface="Arial" panose="020B0604020202020204" pitchFamily="34" charset="0"/>
              </a:defRPr>
            </a:lvl1pPr>
            <a:lvl2pPr marL="456777" indent="0">
              <a:buFontTx/>
              <a:buNone/>
              <a:defRPr sz="1599" b="0" i="0">
                <a:solidFill>
                  <a:schemeClr val="bg1"/>
                </a:solidFill>
                <a:latin typeface="Arial" panose="020B0604020202020204" pitchFamily="34" charset="0"/>
                <a:cs typeface="Arial" panose="020B0604020202020204" pitchFamily="34" charset="0"/>
              </a:defRPr>
            </a:lvl2pPr>
            <a:lvl3pPr marL="913554" indent="0">
              <a:buFontTx/>
              <a:buNone/>
              <a:defRPr sz="1599" b="0" i="0">
                <a:solidFill>
                  <a:schemeClr val="bg1"/>
                </a:solidFill>
                <a:latin typeface="Arial" panose="020B0604020202020204" pitchFamily="34" charset="0"/>
                <a:cs typeface="Arial" panose="020B0604020202020204" pitchFamily="34" charset="0"/>
              </a:defRPr>
            </a:lvl3pPr>
            <a:lvl4pPr marL="1370331" indent="0">
              <a:buFontTx/>
              <a:buNone/>
              <a:defRPr sz="1599" b="0" i="0">
                <a:solidFill>
                  <a:schemeClr val="bg1"/>
                </a:solidFill>
                <a:latin typeface="Arial" panose="020B0604020202020204" pitchFamily="34" charset="0"/>
                <a:cs typeface="Arial" panose="020B0604020202020204" pitchFamily="34" charset="0"/>
              </a:defRPr>
            </a:lvl4pPr>
            <a:lvl5pPr marL="1827108" indent="0">
              <a:buFontTx/>
              <a:buNone/>
              <a:defRPr sz="1599" b="0" i="0">
                <a:solidFill>
                  <a:schemeClr val="bg1"/>
                </a:solidFill>
                <a:latin typeface="Arial" panose="020B0604020202020204" pitchFamily="34" charset="0"/>
                <a:cs typeface="Arial" panose="020B0604020202020204" pitchFamily="34" charset="0"/>
              </a:defRPr>
            </a:lvl5pPr>
          </a:lstStyle>
          <a:p>
            <a:pPr lvl="0"/>
            <a:r>
              <a:rPr lang="en-US" dirty="0"/>
              <a:t>SAMPLE SUBHEAD HERE  (ALL CAPS)</a:t>
            </a:r>
          </a:p>
        </p:txBody>
      </p:sp>
    </p:spTree>
    <p:extLst>
      <p:ext uri="{BB962C8B-B14F-4D97-AF65-F5344CB8AC3E}">
        <p14:creationId xmlns:p14="http://schemas.microsoft.com/office/powerpoint/2010/main" val="2581029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ENERAL PURPOS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8" name="Freeform 47">
            <a:extLst>
              <a:ext uri="{FF2B5EF4-FFF2-40B4-BE49-F238E27FC236}">
                <a16:creationId xmlns:a16="http://schemas.microsoft.com/office/drawing/2014/main" id="{6FF1BD5E-A06E-E95D-B4C1-1B92CC5C3EC9}"/>
              </a:ext>
            </a:extLst>
          </p:cNvPr>
          <p:cNvSpPr>
            <a:spLocks noChangeAspect="1"/>
          </p:cNvSpPr>
          <p:nvPr userDrawn="1"/>
        </p:nvSpPr>
        <p:spPr>
          <a:xfrm rot="18900000">
            <a:off x="10768914" y="-628078"/>
            <a:ext cx="1173903" cy="1172815"/>
          </a:xfrm>
          <a:custGeom>
            <a:avLst/>
            <a:gdLst>
              <a:gd name="connsiteX0" fmla="*/ 0 w 1064126"/>
              <a:gd name="connsiteY0" fmla="*/ 0 h 1064125"/>
              <a:gd name="connsiteX1" fmla="*/ 1064126 w 1064126"/>
              <a:gd name="connsiteY1" fmla="*/ 1064125 h 1064125"/>
              <a:gd name="connsiteX2" fmla="*/ 253964 w 1064126"/>
              <a:gd name="connsiteY2" fmla="*/ 1064125 h 1064125"/>
              <a:gd name="connsiteX3" fmla="*/ 0 w 1064126"/>
              <a:gd name="connsiteY3" fmla="*/ 810161 h 1064125"/>
            </a:gdLst>
            <a:ahLst/>
            <a:cxnLst>
              <a:cxn ang="0">
                <a:pos x="connsiteX0" y="connsiteY0"/>
              </a:cxn>
              <a:cxn ang="0">
                <a:pos x="connsiteX1" y="connsiteY1"/>
              </a:cxn>
              <a:cxn ang="0">
                <a:pos x="connsiteX2" y="connsiteY2"/>
              </a:cxn>
              <a:cxn ang="0">
                <a:pos x="connsiteX3" y="connsiteY3"/>
              </a:cxn>
            </a:cxnLst>
            <a:rect l="l" t="t" r="r" b="b"/>
            <a:pathLst>
              <a:path w="1064126" h="1064125">
                <a:moveTo>
                  <a:pt x="0" y="0"/>
                </a:moveTo>
                <a:lnTo>
                  <a:pt x="1064126" y="1064125"/>
                </a:lnTo>
                <a:lnTo>
                  <a:pt x="253964" y="1064125"/>
                </a:lnTo>
                <a:cubicBezTo>
                  <a:pt x="113704" y="1064125"/>
                  <a:pt x="0" y="950421"/>
                  <a:pt x="0" y="810161"/>
                </a:cubicBezTo>
                <a:close/>
              </a:path>
            </a:pathLst>
          </a:custGeom>
          <a:gradFill>
            <a:gsLst>
              <a:gs pos="0">
                <a:srgbClr val="006AFF"/>
              </a:gs>
              <a:gs pos="100000">
                <a:srgbClr val="66D9DA"/>
              </a:gs>
            </a:gsLst>
            <a:lin ang="13800000" scaled="0"/>
          </a:gradFill>
          <a:ln w="6350">
            <a:noFill/>
          </a:ln>
          <a:effectLst>
            <a:outerShdw blurRad="135841"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49" b="0" i="0" dirty="0">
              <a:latin typeface="Arial" panose="020B0604020202020204" pitchFamily="34" charset="0"/>
            </a:endParaRPr>
          </a:p>
        </p:txBody>
      </p:sp>
      <p:sp>
        <p:nvSpPr>
          <p:cNvPr id="67" name="Text Placeholder 66">
            <a:extLst>
              <a:ext uri="{FF2B5EF4-FFF2-40B4-BE49-F238E27FC236}">
                <a16:creationId xmlns:a16="http://schemas.microsoft.com/office/drawing/2014/main" id="{0EFA42A8-6C11-2A08-CB5F-0751AC389AA7}"/>
              </a:ext>
            </a:extLst>
          </p:cNvPr>
          <p:cNvSpPr>
            <a:spLocks noGrp="1"/>
          </p:cNvSpPr>
          <p:nvPr>
            <p:ph type="body" sz="quarter" idx="12" hasCustomPrompt="1"/>
          </p:nvPr>
        </p:nvSpPr>
        <p:spPr>
          <a:xfrm>
            <a:off x="3091330" y="485367"/>
            <a:ext cx="7012333" cy="435646"/>
          </a:xfrm>
          <a:prstGeom prst="rect">
            <a:avLst/>
          </a:prstGeom>
        </p:spPr>
        <p:txBody>
          <a:bodyPr lIns="0" tIns="0" rIns="0" bIns="0"/>
          <a:lstStyle>
            <a:lvl1pPr marL="0" indent="0">
              <a:spcBef>
                <a:spcPts val="0"/>
              </a:spcBef>
              <a:buFontTx/>
              <a:buNone/>
              <a:defRPr sz="2931" spc="27" baseline="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(1st Letter Cap)</a:t>
            </a:r>
          </a:p>
        </p:txBody>
      </p:sp>
      <p:sp>
        <p:nvSpPr>
          <p:cNvPr id="68" name="Text Placeholder 66">
            <a:extLst>
              <a:ext uri="{FF2B5EF4-FFF2-40B4-BE49-F238E27FC236}">
                <a16:creationId xmlns:a16="http://schemas.microsoft.com/office/drawing/2014/main" id="{DBEFDAF8-B4CF-DD4F-FE97-6DBD6897AB69}"/>
              </a:ext>
            </a:extLst>
          </p:cNvPr>
          <p:cNvSpPr>
            <a:spLocks noGrp="1"/>
          </p:cNvSpPr>
          <p:nvPr>
            <p:ph type="body" sz="quarter" idx="13" hasCustomPrompt="1"/>
          </p:nvPr>
        </p:nvSpPr>
        <p:spPr>
          <a:xfrm>
            <a:off x="3091327" y="984411"/>
            <a:ext cx="7012319" cy="413705"/>
          </a:xfrm>
          <a:prstGeom prst="rect">
            <a:avLst/>
          </a:prstGeom>
        </p:spPr>
        <p:txBody>
          <a:bodyPr lIns="0" tIns="0" rIns="0" bIns="0"/>
          <a:lstStyle>
            <a:lvl1pPr marL="0" indent="0">
              <a:spcBef>
                <a:spcPts val="0"/>
              </a:spcBef>
              <a:buFontTx/>
              <a:buNone/>
              <a:defRPr sz="1865" spc="27" baseline="0">
                <a:solidFill>
                  <a:schemeClr val="accent1">
                    <a:lumMod val="40000"/>
                    <a:lumOff val="60000"/>
                  </a:schemeClr>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SUBHEAD HERE (ALL CAPS)</a:t>
            </a:r>
          </a:p>
        </p:txBody>
      </p:sp>
      <p:sp>
        <p:nvSpPr>
          <p:cNvPr id="38" name="Text Placeholder 37">
            <a:extLst>
              <a:ext uri="{FF2B5EF4-FFF2-40B4-BE49-F238E27FC236}">
                <a16:creationId xmlns:a16="http://schemas.microsoft.com/office/drawing/2014/main" id="{EE2959C0-B5F4-EF35-D9FA-26324F0C4D9A}"/>
              </a:ext>
            </a:extLst>
          </p:cNvPr>
          <p:cNvSpPr>
            <a:spLocks noGrp="1"/>
          </p:cNvSpPr>
          <p:nvPr>
            <p:ph type="body" sz="quarter" idx="18" hasCustomPrompt="1"/>
          </p:nvPr>
        </p:nvSpPr>
        <p:spPr>
          <a:xfrm>
            <a:off x="4208746" y="2021055"/>
            <a:ext cx="5894917" cy="269213"/>
          </a:xfrm>
          <a:prstGeom prst="rect">
            <a:avLst/>
          </a:prstGeom>
        </p:spPr>
        <p:txBody>
          <a:bodyPr lIns="0" rIns="0"/>
          <a:lstStyle>
            <a:lvl1pPr marL="0" indent="0">
              <a:buFontTx/>
              <a:buNone/>
              <a:defRPr sz="1332" b="1" i="0">
                <a:solidFill>
                  <a:schemeClr val="accent2"/>
                </a:solidFill>
                <a:latin typeface="Arial" panose="020B0604020202020204" pitchFamily="34" charset="0"/>
                <a:cs typeface="Arial" panose="020B0604020202020204" pitchFamily="34" charset="0"/>
              </a:defRPr>
            </a:lvl1pPr>
            <a:lvl2pPr marL="456777" indent="0" algn="l">
              <a:buFontTx/>
              <a:buNone/>
              <a:defRPr sz="1265" b="0" i="0">
                <a:solidFill>
                  <a:schemeClr val="bg1"/>
                </a:solidFill>
                <a:latin typeface="Arial" panose="020B0604020202020204" pitchFamily="34" charset="0"/>
                <a:cs typeface="Arial" panose="020B0604020202020204" pitchFamily="34" charset="0"/>
              </a:defRPr>
            </a:lvl2pPr>
            <a:lvl3pPr marL="913554" indent="0">
              <a:buFontTx/>
              <a:buNone/>
              <a:defRPr/>
            </a:lvl3pPr>
            <a:lvl4pPr marL="1370331" indent="0">
              <a:buFontTx/>
              <a:buNone/>
              <a:defRPr/>
            </a:lvl4pPr>
            <a:lvl5pPr marL="1827108" indent="0">
              <a:buFontTx/>
              <a:buNone/>
              <a:defRPr/>
            </a:lvl5pPr>
          </a:lstStyle>
          <a:p>
            <a:pPr lvl="0"/>
            <a:r>
              <a:rPr lang="en-US" dirty="0"/>
              <a:t>Sample Headline Copy Here (First Letter Cap)</a:t>
            </a:r>
          </a:p>
          <a:p>
            <a:pPr lvl="1"/>
            <a:r>
              <a:rPr lang="en-US" dirty="0"/>
              <a:t> </a:t>
            </a:r>
          </a:p>
        </p:txBody>
      </p:sp>
      <p:sp>
        <p:nvSpPr>
          <p:cNvPr id="45" name="Text Placeholder 37">
            <a:extLst>
              <a:ext uri="{FF2B5EF4-FFF2-40B4-BE49-F238E27FC236}">
                <a16:creationId xmlns:a16="http://schemas.microsoft.com/office/drawing/2014/main" id="{B0F2BA96-B759-56DA-2178-0496A080187F}"/>
              </a:ext>
            </a:extLst>
          </p:cNvPr>
          <p:cNvSpPr>
            <a:spLocks noGrp="1"/>
          </p:cNvSpPr>
          <p:nvPr>
            <p:ph type="body" sz="quarter" idx="20" hasCustomPrompt="1"/>
          </p:nvPr>
        </p:nvSpPr>
        <p:spPr>
          <a:xfrm>
            <a:off x="4208746" y="3180775"/>
            <a:ext cx="5894917" cy="269213"/>
          </a:xfrm>
          <a:prstGeom prst="rect">
            <a:avLst/>
          </a:prstGeom>
        </p:spPr>
        <p:txBody>
          <a:bodyPr lIns="0" rIns="0"/>
          <a:lstStyle>
            <a:lvl1pPr marL="0" indent="0">
              <a:buFontTx/>
              <a:buNone/>
              <a:defRPr sz="1332" b="1" i="0">
                <a:solidFill>
                  <a:schemeClr val="accent2"/>
                </a:solidFill>
                <a:latin typeface="Arial" panose="020B0604020202020204" pitchFamily="34" charset="0"/>
                <a:cs typeface="Arial" panose="020B0604020202020204" pitchFamily="34" charset="0"/>
              </a:defRPr>
            </a:lvl1pPr>
            <a:lvl2pPr marL="456777" indent="0" algn="l">
              <a:buFontTx/>
              <a:buNone/>
              <a:defRPr sz="1265" b="0" i="0">
                <a:solidFill>
                  <a:schemeClr val="bg1"/>
                </a:solidFill>
                <a:latin typeface="Arial" panose="020B0604020202020204" pitchFamily="34" charset="0"/>
                <a:cs typeface="Arial" panose="020B0604020202020204" pitchFamily="34" charset="0"/>
              </a:defRPr>
            </a:lvl2pPr>
            <a:lvl3pPr marL="913554" indent="0">
              <a:buFontTx/>
              <a:buNone/>
              <a:defRPr/>
            </a:lvl3pPr>
            <a:lvl4pPr marL="1370331" indent="0">
              <a:buFontTx/>
              <a:buNone/>
              <a:defRPr/>
            </a:lvl4pPr>
            <a:lvl5pPr marL="1827108" indent="0">
              <a:buFontTx/>
              <a:buNone/>
              <a:defRPr/>
            </a:lvl5pPr>
          </a:lstStyle>
          <a:p>
            <a:pPr lvl="0"/>
            <a:r>
              <a:rPr lang="en-US" dirty="0"/>
              <a:t>Sample Headline Copy Here (First Letter Cap)</a:t>
            </a:r>
          </a:p>
          <a:p>
            <a:pPr lvl="1"/>
            <a:r>
              <a:rPr lang="en-US" dirty="0"/>
              <a:t> </a:t>
            </a:r>
          </a:p>
        </p:txBody>
      </p:sp>
      <p:sp>
        <p:nvSpPr>
          <p:cNvPr id="46" name="Text Placeholder 43">
            <a:extLst>
              <a:ext uri="{FF2B5EF4-FFF2-40B4-BE49-F238E27FC236}">
                <a16:creationId xmlns:a16="http://schemas.microsoft.com/office/drawing/2014/main" id="{71DFD746-28EE-583F-90EC-DAA75940C689}"/>
              </a:ext>
            </a:extLst>
          </p:cNvPr>
          <p:cNvSpPr>
            <a:spLocks noGrp="1"/>
          </p:cNvSpPr>
          <p:nvPr>
            <p:ph type="body" sz="quarter" idx="21" hasCustomPrompt="1"/>
          </p:nvPr>
        </p:nvSpPr>
        <p:spPr>
          <a:xfrm>
            <a:off x="4208746" y="3515507"/>
            <a:ext cx="5894917" cy="707630"/>
          </a:xfrm>
          <a:prstGeom prst="rect">
            <a:avLst/>
          </a:prstGeom>
        </p:spPr>
        <p:txBody>
          <a:bodyPr lIns="0"/>
          <a:lstStyle>
            <a:lvl1pPr marL="0" indent="0">
              <a:buFontTx/>
              <a:buNone/>
              <a:defRPr sz="1265" b="0" i="0">
                <a:solidFill>
                  <a:schemeClr val="bg1"/>
                </a:solidFill>
                <a:latin typeface="Arial" panose="020B0604020202020204" pitchFamily="34" charset="0"/>
                <a:cs typeface="Arial" panose="020B0604020202020204" pitchFamily="34" charset="0"/>
              </a:defRPr>
            </a:lvl1pPr>
            <a:lvl2pPr marL="456777" indent="0">
              <a:buFontTx/>
              <a:buNone/>
              <a:defRPr sz="1265" b="0" i="0">
                <a:solidFill>
                  <a:schemeClr val="bg1"/>
                </a:solidFill>
                <a:latin typeface="Arial" panose="020B0604020202020204" pitchFamily="34" charset="0"/>
                <a:cs typeface="Arial" panose="020B0604020202020204" pitchFamily="34" charset="0"/>
              </a:defRPr>
            </a:lvl2pPr>
            <a:lvl3pPr marL="913554" indent="0">
              <a:buFontTx/>
              <a:buNone/>
              <a:defRPr sz="1265" b="0" i="0">
                <a:solidFill>
                  <a:schemeClr val="bg1"/>
                </a:solidFill>
                <a:latin typeface="Arial" panose="020B0604020202020204" pitchFamily="34" charset="0"/>
                <a:cs typeface="Arial" panose="020B0604020202020204" pitchFamily="34" charset="0"/>
              </a:defRPr>
            </a:lvl3pPr>
            <a:lvl4pPr marL="1370331" indent="0">
              <a:buFontTx/>
              <a:buNone/>
              <a:defRPr sz="1265" b="0" i="0">
                <a:solidFill>
                  <a:schemeClr val="bg1"/>
                </a:solidFill>
                <a:latin typeface="Arial" panose="020B0604020202020204" pitchFamily="34" charset="0"/>
                <a:cs typeface="Arial" panose="020B0604020202020204" pitchFamily="34" charset="0"/>
              </a:defRPr>
            </a:lvl4pPr>
            <a:lvl5pPr marL="1827108" indent="0">
              <a:buFontTx/>
              <a:buNone/>
              <a:defRPr sz="1265" b="0" i="0">
                <a:solidFill>
                  <a:schemeClr val="bg1"/>
                </a:solidFill>
                <a:latin typeface="Arial" panose="020B0604020202020204" pitchFamily="34" charset="0"/>
                <a:cs typeface="Arial" panose="020B0604020202020204" pitchFamily="34" charset="0"/>
              </a:defRPr>
            </a:lvl5pPr>
          </a:lstStyle>
          <a:p>
            <a:pPr lvl="0"/>
            <a:r>
              <a:rPr lang="en-US" dirty="0"/>
              <a:t>Sample supporting copy here in sentence case</a:t>
            </a:r>
          </a:p>
        </p:txBody>
      </p:sp>
      <p:sp>
        <p:nvSpPr>
          <p:cNvPr id="47" name="Text Placeholder 37">
            <a:extLst>
              <a:ext uri="{FF2B5EF4-FFF2-40B4-BE49-F238E27FC236}">
                <a16:creationId xmlns:a16="http://schemas.microsoft.com/office/drawing/2014/main" id="{600EA0B3-3E1F-DF9D-A835-BD163FF07D4F}"/>
              </a:ext>
            </a:extLst>
          </p:cNvPr>
          <p:cNvSpPr>
            <a:spLocks noGrp="1"/>
          </p:cNvSpPr>
          <p:nvPr>
            <p:ph type="body" sz="quarter" idx="22" hasCustomPrompt="1"/>
          </p:nvPr>
        </p:nvSpPr>
        <p:spPr>
          <a:xfrm>
            <a:off x="4208746" y="4362377"/>
            <a:ext cx="5894917" cy="269213"/>
          </a:xfrm>
          <a:prstGeom prst="rect">
            <a:avLst/>
          </a:prstGeom>
        </p:spPr>
        <p:txBody>
          <a:bodyPr lIns="0" rIns="0"/>
          <a:lstStyle>
            <a:lvl1pPr marL="0" indent="0">
              <a:buFontTx/>
              <a:buNone/>
              <a:defRPr sz="1332" b="1" i="0">
                <a:solidFill>
                  <a:schemeClr val="accent2"/>
                </a:solidFill>
                <a:latin typeface="Arial" panose="020B0604020202020204" pitchFamily="34" charset="0"/>
                <a:cs typeface="Arial" panose="020B0604020202020204" pitchFamily="34" charset="0"/>
              </a:defRPr>
            </a:lvl1pPr>
            <a:lvl2pPr marL="456777" indent="0" algn="l">
              <a:buFontTx/>
              <a:buNone/>
              <a:defRPr sz="1265" b="0" i="0">
                <a:solidFill>
                  <a:schemeClr val="bg1"/>
                </a:solidFill>
                <a:latin typeface="Arial" panose="020B0604020202020204" pitchFamily="34" charset="0"/>
                <a:cs typeface="Arial" panose="020B0604020202020204" pitchFamily="34" charset="0"/>
              </a:defRPr>
            </a:lvl2pPr>
            <a:lvl3pPr marL="913554" indent="0">
              <a:buFontTx/>
              <a:buNone/>
              <a:defRPr/>
            </a:lvl3pPr>
            <a:lvl4pPr marL="1370331" indent="0">
              <a:buFontTx/>
              <a:buNone/>
              <a:defRPr/>
            </a:lvl4pPr>
            <a:lvl5pPr marL="1827108" indent="0">
              <a:buFontTx/>
              <a:buNone/>
              <a:defRPr/>
            </a:lvl5pPr>
          </a:lstStyle>
          <a:p>
            <a:pPr lvl="0"/>
            <a:r>
              <a:rPr lang="en-US" dirty="0"/>
              <a:t>Sample Headline Copy Here (First Letter Cap)</a:t>
            </a:r>
          </a:p>
          <a:p>
            <a:pPr lvl="1"/>
            <a:r>
              <a:rPr lang="en-US" dirty="0"/>
              <a:t> </a:t>
            </a:r>
          </a:p>
        </p:txBody>
      </p:sp>
      <p:sp>
        <p:nvSpPr>
          <p:cNvPr id="49" name="Text Placeholder 43">
            <a:extLst>
              <a:ext uri="{FF2B5EF4-FFF2-40B4-BE49-F238E27FC236}">
                <a16:creationId xmlns:a16="http://schemas.microsoft.com/office/drawing/2014/main" id="{689C4D47-055F-B7A9-FFF3-F8281321F468}"/>
              </a:ext>
            </a:extLst>
          </p:cNvPr>
          <p:cNvSpPr>
            <a:spLocks noGrp="1"/>
          </p:cNvSpPr>
          <p:nvPr>
            <p:ph type="body" sz="quarter" idx="23" hasCustomPrompt="1"/>
          </p:nvPr>
        </p:nvSpPr>
        <p:spPr>
          <a:xfrm>
            <a:off x="4208746" y="4697109"/>
            <a:ext cx="5894917" cy="707630"/>
          </a:xfrm>
          <a:prstGeom prst="rect">
            <a:avLst/>
          </a:prstGeom>
        </p:spPr>
        <p:txBody>
          <a:bodyPr lIns="0"/>
          <a:lstStyle>
            <a:lvl1pPr marL="0" indent="0">
              <a:buFontTx/>
              <a:buNone/>
              <a:defRPr sz="1265" b="0" i="0">
                <a:solidFill>
                  <a:schemeClr val="bg1"/>
                </a:solidFill>
                <a:latin typeface="Arial" panose="020B0604020202020204" pitchFamily="34" charset="0"/>
                <a:cs typeface="Arial" panose="020B0604020202020204" pitchFamily="34" charset="0"/>
              </a:defRPr>
            </a:lvl1pPr>
            <a:lvl2pPr marL="456777" indent="0">
              <a:buFontTx/>
              <a:buNone/>
              <a:defRPr sz="1265" b="0" i="0">
                <a:solidFill>
                  <a:schemeClr val="bg1"/>
                </a:solidFill>
                <a:latin typeface="Arial" panose="020B0604020202020204" pitchFamily="34" charset="0"/>
                <a:cs typeface="Arial" panose="020B0604020202020204" pitchFamily="34" charset="0"/>
              </a:defRPr>
            </a:lvl2pPr>
            <a:lvl3pPr marL="913554" indent="0">
              <a:buFontTx/>
              <a:buNone/>
              <a:defRPr sz="1265" b="0" i="0">
                <a:solidFill>
                  <a:schemeClr val="bg1"/>
                </a:solidFill>
                <a:latin typeface="Arial" panose="020B0604020202020204" pitchFamily="34" charset="0"/>
                <a:cs typeface="Arial" panose="020B0604020202020204" pitchFamily="34" charset="0"/>
              </a:defRPr>
            </a:lvl3pPr>
            <a:lvl4pPr marL="1370331" indent="0">
              <a:buFontTx/>
              <a:buNone/>
              <a:defRPr sz="1265" b="0" i="0">
                <a:solidFill>
                  <a:schemeClr val="bg1"/>
                </a:solidFill>
                <a:latin typeface="Arial" panose="020B0604020202020204" pitchFamily="34" charset="0"/>
                <a:cs typeface="Arial" panose="020B0604020202020204" pitchFamily="34" charset="0"/>
              </a:defRPr>
            </a:lvl4pPr>
            <a:lvl5pPr marL="1827108" indent="0">
              <a:buFontTx/>
              <a:buNone/>
              <a:defRPr sz="1265" b="0" i="0">
                <a:solidFill>
                  <a:schemeClr val="bg1"/>
                </a:solidFill>
                <a:latin typeface="Arial" panose="020B0604020202020204" pitchFamily="34" charset="0"/>
                <a:cs typeface="Arial" panose="020B0604020202020204" pitchFamily="34" charset="0"/>
              </a:defRPr>
            </a:lvl5pPr>
          </a:lstStyle>
          <a:p>
            <a:pPr lvl="0"/>
            <a:r>
              <a:rPr lang="en-US" dirty="0"/>
              <a:t>Sample supporting copy here in sentence case</a:t>
            </a:r>
          </a:p>
        </p:txBody>
      </p:sp>
      <p:sp>
        <p:nvSpPr>
          <p:cNvPr id="50" name="Text Placeholder 43">
            <a:extLst>
              <a:ext uri="{FF2B5EF4-FFF2-40B4-BE49-F238E27FC236}">
                <a16:creationId xmlns:a16="http://schemas.microsoft.com/office/drawing/2014/main" id="{318BBFC5-7572-3B96-5978-41DE22C17CCF}"/>
              </a:ext>
            </a:extLst>
          </p:cNvPr>
          <p:cNvSpPr>
            <a:spLocks noGrp="1"/>
          </p:cNvSpPr>
          <p:nvPr>
            <p:ph type="body" sz="quarter" idx="24" hasCustomPrompt="1"/>
          </p:nvPr>
        </p:nvSpPr>
        <p:spPr>
          <a:xfrm>
            <a:off x="4208746" y="2355787"/>
            <a:ext cx="5894917" cy="707630"/>
          </a:xfrm>
          <a:prstGeom prst="rect">
            <a:avLst/>
          </a:prstGeom>
        </p:spPr>
        <p:txBody>
          <a:bodyPr lIns="0"/>
          <a:lstStyle>
            <a:lvl1pPr marL="0" indent="0">
              <a:buFontTx/>
              <a:buNone/>
              <a:defRPr sz="1265" b="0" i="0">
                <a:solidFill>
                  <a:schemeClr val="bg1"/>
                </a:solidFill>
                <a:latin typeface="Arial" panose="020B0604020202020204" pitchFamily="34" charset="0"/>
                <a:cs typeface="Arial" panose="020B0604020202020204" pitchFamily="34" charset="0"/>
              </a:defRPr>
            </a:lvl1pPr>
            <a:lvl2pPr marL="456777" indent="0">
              <a:buFontTx/>
              <a:buNone/>
              <a:defRPr sz="1265" b="0" i="0">
                <a:solidFill>
                  <a:schemeClr val="bg1"/>
                </a:solidFill>
                <a:latin typeface="Arial" panose="020B0604020202020204" pitchFamily="34" charset="0"/>
                <a:cs typeface="Arial" panose="020B0604020202020204" pitchFamily="34" charset="0"/>
              </a:defRPr>
            </a:lvl2pPr>
            <a:lvl3pPr marL="913554" indent="0">
              <a:buFontTx/>
              <a:buNone/>
              <a:defRPr sz="1265" b="0" i="0">
                <a:solidFill>
                  <a:schemeClr val="bg1"/>
                </a:solidFill>
                <a:latin typeface="Arial" panose="020B0604020202020204" pitchFamily="34" charset="0"/>
                <a:cs typeface="Arial" panose="020B0604020202020204" pitchFamily="34" charset="0"/>
              </a:defRPr>
            </a:lvl3pPr>
            <a:lvl4pPr marL="1370331" indent="0">
              <a:buFontTx/>
              <a:buNone/>
              <a:defRPr sz="1265" b="0" i="0">
                <a:solidFill>
                  <a:schemeClr val="bg1"/>
                </a:solidFill>
                <a:latin typeface="Arial" panose="020B0604020202020204" pitchFamily="34" charset="0"/>
                <a:cs typeface="Arial" panose="020B0604020202020204" pitchFamily="34" charset="0"/>
              </a:defRPr>
            </a:lvl4pPr>
            <a:lvl5pPr marL="1827108" indent="0">
              <a:buFontTx/>
              <a:buNone/>
              <a:defRPr sz="1265" b="0" i="0">
                <a:solidFill>
                  <a:schemeClr val="bg1"/>
                </a:solidFill>
                <a:latin typeface="Arial" panose="020B0604020202020204" pitchFamily="34" charset="0"/>
                <a:cs typeface="Arial" panose="020B0604020202020204" pitchFamily="34" charset="0"/>
              </a:defRPr>
            </a:lvl5pPr>
          </a:lstStyle>
          <a:p>
            <a:pPr lvl="0"/>
            <a:r>
              <a:rPr lang="en-US" dirty="0"/>
              <a:t>Sample supporting copy here in sentence case</a:t>
            </a:r>
          </a:p>
        </p:txBody>
      </p:sp>
      <p:sp>
        <p:nvSpPr>
          <p:cNvPr id="52" name="Freeform 51">
            <a:extLst>
              <a:ext uri="{FF2B5EF4-FFF2-40B4-BE49-F238E27FC236}">
                <a16:creationId xmlns:a16="http://schemas.microsoft.com/office/drawing/2014/main" id="{5AE6C000-7051-FE61-1A1B-0AA8A765F03C}"/>
              </a:ext>
            </a:extLst>
          </p:cNvPr>
          <p:cNvSpPr>
            <a:spLocks noChangeAspect="1"/>
          </p:cNvSpPr>
          <p:nvPr userDrawn="1"/>
        </p:nvSpPr>
        <p:spPr>
          <a:xfrm rot="18900000">
            <a:off x="-1022783" y="5122119"/>
            <a:ext cx="1499252" cy="1687023"/>
          </a:xfrm>
          <a:custGeom>
            <a:avLst/>
            <a:gdLst>
              <a:gd name="connsiteX0" fmla="*/ 1423784 w 1423784"/>
              <a:gd name="connsiteY0" fmla="*/ 0 h 1603587"/>
              <a:gd name="connsiteX1" fmla="*/ 1423784 w 1423784"/>
              <a:gd name="connsiteY1" fmla="*/ 1490386 h 1603587"/>
              <a:gd name="connsiteX2" fmla="*/ 1310583 w 1423784"/>
              <a:gd name="connsiteY2" fmla="*/ 1603587 h 1603587"/>
              <a:gd name="connsiteX3" fmla="*/ 179804 w 1423784"/>
              <a:gd name="connsiteY3" fmla="*/ 1603587 h 1603587"/>
              <a:gd name="connsiteX4" fmla="*/ 0 w 1423784"/>
              <a:gd name="connsiteY4" fmla="*/ 1423784 h 160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784" h="1603587">
                <a:moveTo>
                  <a:pt x="1423784" y="0"/>
                </a:moveTo>
                <a:lnTo>
                  <a:pt x="1423784" y="1490386"/>
                </a:lnTo>
                <a:cubicBezTo>
                  <a:pt x="1423784" y="1552905"/>
                  <a:pt x="1373102" y="1603587"/>
                  <a:pt x="1310583" y="1603587"/>
                </a:cubicBezTo>
                <a:lnTo>
                  <a:pt x="179804" y="1603587"/>
                </a:lnTo>
                <a:lnTo>
                  <a:pt x="0" y="1423784"/>
                </a:lnTo>
                <a:close/>
              </a:path>
            </a:pathLst>
          </a:custGeom>
          <a:gradFill>
            <a:gsLst>
              <a:gs pos="99000">
                <a:schemeClr val="accent4"/>
              </a:gs>
              <a:gs pos="1000">
                <a:schemeClr val="accent3"/>
              </a:gs>
            </a:gsLst>
            <a:lin ang="13800000" scaled="0"/>
          </a:gradFill>
          <a:ln w="6350">
            <a:noFill/>
          </a:ln>
          <a:effectLst>
            <a:outerShdw blurRad="136248"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49" b="0" i="0" dirty="0">
              <a:latin typeface="Arial" panose="020B0604020202020204" pitchFamily="34" charset="0"/>
            </a:endParaRPr>
          </a:p>
        </p:txBody>
      </p:sp>
      <p:pic>
        <p:nvPicPr>
          <p:cNvPr id="53" name="Picture 52">
            <a:extLst>
              <a:ext uri="{FF2B5EF4-FFF2-40B4-BE49-F238E27FC236}">
                <a16:creationId xmlns:a16="http://schemas.microsoft.com/office/drawing/2014/main" id="{C4B4067A-39AF-BE4C-8247-168B463544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89156" y="6254848"/>
            <a:ext cx="1949661" cy="294140"/>
          </a:xfrm>
          <a:prstGeom prst="rect">
            <a:avLst/>
          </a:prstGeom>
        </p:spPr>
      </p:pic>
      <p:sp>
        <p:nvSpPr>
          <p:cNvPr id="51" name="Picture Placeholder 2">
            <a:extLst>
              <a:ext uri="{FF2B5EF4-FFF2-40B4-BE49-F238E27FC236}">
                <a16:creationId xmlns:a16="http://schemas.microsoft.com/office/drawing/2014/main" id="{835CC486-3810-AFB1-FA07-CFE084F1373B}"/>
              </a:ext>
            </a:extLst>
          </p:cNvPr>
          <p:cNvSpPr>
            <a:spLocks noGrp="1"/>
          </p:cNvSpPr>
          <p:nvPr>
            <p:ph type="pic" sz="quarter" idx="25" hasCustomPrompt="1"/>
          </p:nvPr>
        </p:nvSpPr>
        <p:spPr>
          <a:xfrm>
            <a:off x="394787" y="1691555"/>
            <a:ext cx="3244724" cy="4269854"/>
          </a:xfrm>
          <a:prstGeom prst="roundRect">
            <a:avLst>
              <a:gd name="adj" fmla="val 6625"/>
            </a:avLst>
          </a:prstGeom>
          <a:solidFill>
            <a:schemeClr val="bg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FontTx/>
              <a:buNone/>
              <a:defRPr lang="en-US" sz="1599" b="0" i="0" dirty="0">
                <a:latin typeface="Arial" panose="020B0604020202020204" pitchFamily="34" charset="0"/>
              </a:defRPr>
            </a:lvl1pPr>
          </a:lstStyle>
          <a:p>
            <a:pPr marL="0" lvl="0" algn="ctr" defTabSz="1218072"/>
            <a:r>
              <a:rPr lang="en-US" dirty="0"/>
              <a:t>Insert Picture    </a:t>
            </a:r>
          </a:p>
        </p:txBody>
      </p:sp>
      <p:grpSp>
        <p:nvGrpSpPr>
          <p:cNvPr id="55" name="Group 54">
            <a:extLst>
              <a:ext uri="{FF2B5EF4-FFF2-40B4-BE49-F238E27FC236}">
                <a16:creationId xmlns:a16="http://schemas.microsoft.com/office/drawing/2014/main" id="{5B1B6D02-75B0-0A1D-C3F6-1B49F8443D25}"/>
              </a:ext>
            </a:extLst>
          </p:cNvPr>
          <p:cNvGrpSpPr/>
          <p:nvPr userDrawn="1"/>
        </p:nvGrpSpPr>
        <p:grpSpPr>
          <a:xfrm>
            <a:off x="1768577" y="309012"/>
            <a:ext cx="1064313" cy="1121735"/>
            <a:chOff x="5556282" y="3232290"/>
            <a:chExt cx="4105217" cy="4330700"/>
          </a:xfrm>
        </p:grpSpPr>
        <p:grpSp>
          <p:nvGrpSpPr>
            <p:cNvPr id="56" name="Group 55">
              <a:extLst>
                <a:ext uri="{FF2B5EF4-FFF2-40B4-BE49-F238E27FC236}">
                  <a16:creationId xmlns:a16="http://schemas.microsoft.com/office/drawing/2014/main" id="{5511071E-AEC3-DD8D-B32A-B45CC821E75A}"/>
                </a:ext>
              </a:extLst>
            </p:cNvPr>
            <p:cNvGrpSpPr/>
            <p:nvPr/>
          </p:nvGrpSpPr>
          <p:grpSpPr>
            <a:xfrm>
              <a:off x="8668369" y="4930285"/>
              <a:ext cx="993130" cy="944875"/>
              <a:chOff x="2646833" y="4335536"/>
              <a:chExt cx="339252" cy="322768"/>
            </a:xfrm>
          </p:grpSpPr>
          <p:sp>
            <p:nvSpPr>
              <p:cNvPr id="71" name="Rounded Rectangle 70">
                <a:extLst>
                  <a:ext uri="{FF2B5EF4-FFF2-40B4-BE49-F238E27FC236}">
                    <a16:creationId xmlns:a16="http://schemas.microsoft.com/office/drawing/2014/main" id="{8AA4B877-BF2D-E208-F918-3E4C90C81139}"/>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72" name="Rounded Rectangle 71">
                <a:extLst>
                  <a:ext uri="{FF2B5EF4-FFF2-40B4-BE49-F238E27FC236}">
                    <a16:creationId xmlns:a16="http://schemas.microsoft.com/office/drawing/2014/main" id="{62FBF0B1-42E9-526B-6E3F-569597ADC216}"/>
                  </a:ext>
                </a:extLst>
              </p:cNvPr>
              <p:cNvSpPr>
                <a:spLocks noChangeAspect="1"/>
              </p:cNvSpPr>
              <p:nvPr/>
            </p:nvSpPr>
            <p:spPr>
              <a:xfrm rot="18900000">
                <a:off x="2706836" y="4367620"/>
                <a:ext cx="247342" cy="248716"/>
              </a:xfrm>
              <a:prstGeom prst="roundRect">
                <a:avLst>
                  <a:gd name="adj" fmla="val 7269"/>
                </a:avLst>
              </a:prstGeom>
              <a:gradFill>
                <a:gsLst>
                  <a:gs pos="0">
                    <a:schemeClr val="accent3">
                      <a:lumMod val="40000"/>
                      <a:lumOff val="60000"/>
                    </a:schemeClr>
                  </a:gs>
                  <a:gs pos="100000">
                    <a:schemeClr val="accent1">
                      <a:lumMod val="75000"/>
                    </a:schemeClr>
                  </a:gs>
                </a:gsLst>
                <a:lin ang="6600000" scaled="0"/>
              </a:gradFill>
              <a:ln w="3175">
                <a:solidFill>
                  <a:schemeClr val="bg1">
                    <a:alpha val="49829"/>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73" name="Rounded Rectangle 72">
                <a:extLst>
                  <a:ext uri="{FF2B5EF4-FFF2-40B4-BE49-F238E27FC236}">
                    <a16:creationId xmlns:a16="http://schemas.microsoft.com/office/drawing/2014/main" id="{C4A8183C-542C-0725-A4D3-5AF29AE44202}"/>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74" name="Picture 73">
                <a:extLst>
                  <a:ext uri="{FF2B5EF4-FFF2-40B4-BE49-F238E27FC236}">
                    <a16:creationId xmlns:a16="http://schemas.microsoft.com/office/drawing/2014/main" id="{24C4F4B7-787F-88C4-3126-BB23DF8BF4C2}"/>
                  </a:ext>
                </a:extLst>
              </p:cNvPr>
              <p:cNvPicPr>
                <a:picLocks noChangeAspect="1"/>
              </p:cNvPicPr>
              <p:nvPr/>
            </p:nvPicPr>
            <p:blipFill>
              <a:blip r:embed="rId4"/>
              <a:stretch>
                <a:fillRect/>
              </a:stretch>
            </p:blipFill>
            <p:spPr>
              <a:xfrm rot="18900000">
                <a:off x="2646833" y="4365149"/>
                <a:ext cx="172486" cy="9771"/>
              </a:xfrm>
              <a:prstGeom prst="rect">
                <a:avLst/>
              </a:prstGeom>
            </p:spPr>
          </p:pic>
          <p:pic>
            <p:nvPicPr>
              <p:cNvPr id="75" name="Picture 74">
                <a:extLst>
                  <a:ext uri="{FF2B5EF4-FFF2-40B4-BE49-F238E27FC236}">
                    <a16:creationId xmlns:a16="http://schemas.microsoft.com/office/drawing/2014/main" id="{B3E6CA2D-5721-0B29-8C78-7F8BEE27E3D0}"/>
                  </a:ext>
                </a:extLst>
              </p:cNvPr>
              <p:cNvPicPr>
                <a:picLocks noChangeAspect="1"/>
              </p:cNvPicPr>
              <p:nvPr/>
            </p:nvPicPr>
            <p:blipFill>
              <a:blip r:embed="rId4"/>
              <a:stretch>
                <a:fillRect/>
              </a:stretch>
            </p:blipFill>
            <p:spPr>
              <a:xfrm rot="2700000">
                <a:off x="2613844" y="4572773"/>
                <a:ext cx="161890" cy="9171"/>
              </a:xfrm>
              <a:prstGeom prst="rect">
                <a:avLst/>
              </a:prstGeom>
            </p:spPr>
          </p:pic>
          <p:sp>
            <p:nvSpPr>
              <p:cNvPr id="76" name="Rounded Rectangle 75">
                <a:extLst>
                  <a:ext uri="{FF2B5EF4-FFF2-40B4-BE49-F238E27FC236}">
                    <a16:creationId xmlns:a16="http://schemas.microsoft.com/office/drawing/2014/main" id="{7CBE0B2B-62ED-3FEF-4D73-794A64E8196C}"/>
                  </a:ext>
                </a:extLst>
              </p:cNvPr>
              <p:cNvSpPr>
                <a:spLocks noChangeAspect="1"/>
              </p:cNvSpPr>
              <p:nvPr/>
            </p:nvSpPr>
            <p:spPr>
              <a:xfrm rot="18900000">
                <a:off x="2718487" y="4378806"/>
                <a:ext cx="225098" cy="226346"/>
              </a:xfrm>
              <a:prstGeom prst="roundRect">
                <a:avLst>
                  <a:gd name="adj" fmla="val 4817"/>
                </a:avLst>
              </a:prstGeom>
              <a:gradFill>
                <a:gsLst>
                  <a:gs pos="0">
                    <a:schemeClr val="accent3"/>
                  </a:gs>
                  <a:gs pos="100000">
                    <a:schemeClr val="accent1"/>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77" name="Picture 76">
                <a:extLst>
                  <a:ext uri="{FF2B5EF4-FFF2-40B4-BE49-F238E27FC236}">
                    <a16:creationId xmlns:a16="http://schemas.microsoft.com/office/drawing/2014/main" id="{A9CAEECB-4630-CB80-C886-55D0754C26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78" name="Picture 77">
                <a:extLst>
                  <a:ext uri="{FF2B5EF4-FFF2-40B4-BE49-F238E27FC236}">
                    <a16:creationId xmlns:a16="http://schemas.microsoft.com/office/drawing/2014/main" id="{7CA3942F-6960-5CF0-4AB8-6151554B94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grpSp>
          <p:nvGrpSpPr>
            <p:cNvPr id="57" name="Group 56">
              <a:extLst>
                <a:ext uri="{FF2B5EF4-FFF2-40B4-BE49-F238E27FC236}">
                  <a16:creationId xmlns:a16="http://schemas.microsoft.com/office/drawing/2014/main" id="{7ABB7245-D705-39D8-0CF7-862C765A1494}"/>
                </a:ext>
              </a:extLst>
            </p:cNvPr>
            <p:cNvGrpSpPr/>
            <p:nvPr/>
          </p:nvGrpSpPr>
          <p:grpSpPr>
            <a:xfrm>
              <a:off x="5556282" y="4921285"/>
              <a:ext cx="993130" cy="944875"/>
              <a:chOff x="2646833" y="4335536"/>
              <a:chExt cx="339252" cy="322768"/>
            </a:xfrm>
          </p:grpSpPr>
          <p:sp>
            <p:nvSpPr>
              <p:cNvPr id="60" name="Rounded Rectangle 59">
                <a:extLst>
                  <a:ext uri="{FF2B5EF4-FFF2-40B4-BE49-F238E27FC236}">
                    <a16:creationId xmlns:a16="http://schemas.microsoft.com/office/drawing/2014/main" id="{5B218A82-FA00-2DD4-2B00-229C3CD07609}"/>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61" name="Rounded Rectangle 60">
                <a:extLst>
                  <a:ext uri="{FF2B5EF4-FFF2-40B4-BE49-F238E27FC236}">
                    <a16:creationId xmlns:a16="http://schemas.microsoft.com/office/drawing/2014/main" id="{670513F7-5903-2C68-E396-A3F04119C72E}"/>
                  </a:ext>
                </a:extLst>
              </p:cNvPr>
              <p:cNvSpPr>
                <a:spLocks noChangeAspect="1"/>
              </p:cNvSpPr>
              <p:nvPr/>
            </p:nvSpPr>
            <p:spPr>
              <a:xfrm rot="18900000">
                <a:off x="2706836" y="4367620"/>
                <a:ext cx="247342" cy="248716"/>
              </a:xfrm>
              <a:prstGeom prst="roundRect">
                <a:avLst>
                  <a:gd name="adj" fmla="val 7269"/>
                </a:avLst>
              </a:prstGeom>
              <a:gradFill>
                <a:gsLst>
                  <a:gs pos="0">
                    <a:schemeClr val="accent2">
                      <a:lumMod val="40000"/>
                      <a:lumOff val="60000"/>
                    </a:schemeClr>
                  </a:gs>
                  <a:gs pos="100000">
                    <a:schemeClr val="tx2">
                      <a:lumMod val="50000"/>
                    </a:schemeClr>
                  </a:gs>
                </a:gsLst>
                <a:lin ang="7800000" scaled="0"/>
              </a:gradFill>
              <a:ln w="3175">
                <a:solidFill>
                  <a:schemeClr val="bg1">
                    <a:alpha val="4905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62" name="Rounded Rectangle 61">
                <a:extLst>
                  <a:ext uri="{FF2B5EF4-FFF2-40B4-BE49-F238E27FC236}">
                    <a16:creationId xmlns:a16="http://schemas.microsoft.com/office/drawing/2014/main" id="{89B915BF-3691-435B-CB54-B56F0D6F7263}"/>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63" name="Picture 62">
                <a:extLst>
                  <a:ext uri="{FF2B5EF4-FFF2-40B4-BE49-F238E27FC236}">
                    <a16:creationId xmlns:a16="http://schemas.microsoft.com/office/drawing/2014/main" id="{FC39B805-E491-F165-64B0-29F15F4E2CAC}"/>
                  </a:ext>
                </a:extLst>
              </p:cNvPr>
              <p:cNvPicPr>
                <a:picLocks noChangeAspect="1"/>
              </p:cNvPicPr>
              <p:nvPr/>
            </p:nvPicPr>
            <p:blipFill>
              <a:blip r:embed="rId4"/>
              <a:stretch>
                <a:fillRect/>
              </a:stretch>
            </p:blipFill>
            <p:spPr>
              <a:xfrm rot="18900000">
                <a:off x="2646833" y="4365149"/>
                <a:ext cx="172486" cy="9771"/>
              </a:xfrm>
              <a:prstGeom prst="rect">
                <a:avLst/>
              </a:prstGeom>
            </p:spPr>
          </p:pic>
          <p:pic>
            <p:nvPicPr>
              <p:cNvPr id="64" name="Picture 63">
                <a:extLst>
                  <a:ext uri="{FF2B5EF4-FFF2-40B4-BE49-F238E27FC236}">
                    <a16:creationId xmlns:a16="http://schemas.microsoft.com/office/drawing/2014/main" id="{53E95D6E-C634-BF4E-4FC0-7B8B1BEB596E}"/>
                  </a:ext>
                </a:extLst>
              </p:cNvPr>
              <p:cNvPicPr>
                <a:picLocks noChangeAspect="1"/>
              </p:cNvPicPr>
              <p:nvPr/>
            </p:nvPicPr>
            <p:blipFill>
              <a:blip r:embed="rId4"/>
              <a:stretch>
                <a:fillRect/>
              </a:stretch>
            </p:blipFill>
            <p:spPr>
              <a:xfrm rot="2700000">
                <a:off x="2613844" y="4572773"/>
                <a:ext cx="161890" cy="9171"/>
              </a:xfrm>
              <a:prstGeom prst="rect">
                <a:avLst/>
              </a:prstGeom>
            </p:spPr>
          </p:pic>
          <p:sp>
            <p:nvSpPr>
              <p:cNvPr id="66" name="Rounded Rectangle 65">
                <a:extLst>
                  <a:ext uri="{FF2B5EF4-FFF2-40B4-BE49-F238E27FC236}">
                    <a16:creationId xmlns:a16="http://schemas.microsoft.com/office/drawing/2014/main" id="{0622F9B5-77AB-5FF0-1809-8F2B0C37C3A7}"/>
                  </a:ext>
                </a:extLst>
              </p:cNvPr>
              <p:cNvSpPr>
                <a:spLocks noChangeAspect="1"/>
              </p:cNvSpPr>
              <p:nvPr/>
            </p:nvSpPr>
            <p:spPr>
              <a:xfrm rot="18900000">
                <a:off x="2718487" y="4378806"/>
                <a:ext cx="225098" cy="226346"/>
              </a:xfrm>
              <a:prstGeom prst="roundRect">
                <a:avLst>
                  <a:gd name="adj" fmla="val 4817"/>
                </a:avLst>
              </a:prstGeom>
              <a:gradFill>
                <a:gsLst>
                  <a:gs pos="0">
                    <a:schemeClr val="accent2"/>
                  </a:gs>
                  <a:gs pos="100000">
                    <a:schemeClr val="tx2"/>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69" name="Picture 68">
                <a:extLst>
                  <a:ext uri="{FF2B5EF4-FFF2-40B4-BE49-F238E27FC236}">
                    <a16:creationId xmlns:a16="http://schemas.microsoft.com/office/drawing/2014/main" id="{0AB29965-7AAE-CFA8-B7CA-DDED8342C8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70" name="Picture 69">
                <a:extLst>
                  <a:ext uri="{FF2B5EF4-FFF2-40B4-BE49-F238E27FC236}">
                    <a16:creationId xmlns:a16="http://schemas.microsoft.com/office/drawing/2014/main" id="{F1F96394-F31A-2C50-CBDF-8AAA165489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pic>
          <p:nvPicPr>
            <p:cNvPr id="59" name="Picture 58">
              <a:extLst>
                <a:ext uri="{FF2B5EF4-FFF2-40B4-BE49-F238E27FC236}">
                  <a16:creationId xmlns:a16="http://schemas.microsoft.com/office/drawing/2014/main" id="{2CE91BFA-1249-BA58-4592-60ED2C93D9D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0218" y="3232290"/>
              <a:ext cx="2692400" cy="4330700"/>
            </a:xfrm>
            <a:prstGeom prst="rect">
              <a:avLst/>
            </a:prstGeom>
          </p:spPr>
        </p:pic>
      </p:grpSp>
    </p:spTree>
    <p:extLst>
      <p:ext uri="{BB962C8B-B14F-4D97-AF65-F5344CB8AC3E}">
        <p14:creationId xmlns:p14="http://schemas.microsoft.com/office/powerpoint/2010/main" val="3465375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NERAL PURPOS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332A9FD0-1CD9-8907-97CA-EA0B89CB75D9}"/>
              </a:ext>
            </a:extLst>
          </p:cNvPr>
          <p:cNvSpPr>
            <a:spLocks noGrp="1"/>
          </p:cNvSpPr>
          <p:nvPr>
            <p:ph type="pic" sz="quarter" idx="20" hasCustomPrompt="1"/>
          </p:nvPr>
        </p:nvSpPr>
        <p:spPr>
          <a:xfrm>
            <a:off x="1" y="1"/>
            <a:ext cx="3367671" cy="6858000"/>
          </a:xfrm>
          <a:prstGeom prst="rect">
            <a:avLst/>
          </a:prstGeom>
          <a:solidFill>
            <a:schemeClr val="bg2"/>
          </a:solidFill>
        </p:spPr>
        <p:txBody>
          <a:bodyPr anchor="ctr"/>
          <a:lstStyle>
            <a:lvl1pPr marL="0" indent="0" algn="ctr">
              <a:buNone/>
              <a:defRPr sz="1599">
                <a:solidFill>
                  <a:schemeClr val="bg1"/>
                </a:solidFill>
              </a:defRPr>
            </a:lvl1pPr>
          </a:lstStyle>
          <a:p>
            <a:r>
              <a:rPr lang="en-US" dirty="0"/>
              <a:t>Insert Picture</a:t>
            </a:r>
          </a:p>
        </p:txBody>
      </p:sp>
      <p:sp>
        <p:nvSpPr>
          <p:cNvPr id="39" name="Picture Placeholder 53">
            <a:extLst>
              <a:ext uri="{FF2B5EF4-FFF2-40B4-BE49-F238E27FC236}">
                <a16:creationId xmlns:a16="http://schemas.microsoft.com/office/drawing/2014/main" id="{FCDAA91A-FDD7-D55A-C030-B07534085BF3}"/>
              </a:ext>
            </a:extLst>
          </p:cNvPr>
          <p:cNvSpPr>
            <a:spLocks noGrp="1"/>
          </p:cNvSpPr>
          <p:nvPr>
            <p:ph type="pic" sz="quarter" idx="21"/>
          </p:nvPr>
        </p:nvSpPr>
        <p:spPr>
          <a:xfrm>
            <a:off x="513815" y="479996"/>
            <a:ext cx="9373599" cy="915669"/>
          </a:xfrm>
          <a:prstGeom prst="roundRect">
            <a:avLst>
              <a:gd name="adj" fmla="val 9009"/>
            </a:avLst>
          </a:prstGeom>
          <a:solidFill>
            <a:srgbClr val="053962"/>
          </a:solidFill>
          <a:ln>
            <a:noFill/>
          </a:ln>
          <a:effectLst>
            <a:outerShdw blurRad="38100" algn="ctr" rotWithShape="0">
              <a:prstClr val="black">
                <a:alpha val="48557"/>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r">
              <a:buNone/>
              <a:defRPr lang="en-US" sz="666" b="0" i="0" dirty="0">
                <a:solidFill>
                  <a:srgbClr val="043962"/>
                </a:solidFill>
                <a:latin typeface="Arial" panose="020B0604020202020204" pitchFamily="34" charset="0"/>
              </a:defRPr>
            </a:lvl1pPr>
          </a:lstStyle>
          <a:p>
            <a:pPr marL="0" lvl="0" algn="ctr" defTabSz="1218072"/>
            <a:endParaRPr lang="en-US" dirty="0"/>
          </a:p>
        </p:txBody>
      </p:sp>
      <p:sp>
        <p:nvSpPr>
          <p:cNvPr id="16" name="Picture Placeholder 53">
            <a:extLst>
              <a:ext uri="{FF2B5EF4-FFF2-40B4-BE49-F238E27FC236}">
                <a16:creationId xmlns:a16="http://schemas.microsoft.com/office/drawing/2014/main" id="{DE8C2B1B-4136-307C-F741-FCC6B19CA3EF}"/>
              </a:ext>
            </a:extLst>
          </p:cNvPr>
          <p:cNvSpPr>
            <a:spLocks noGrp="1"/>
          </p:cNvSpPr>
          <p:nvPr>
            <p:ph type="pic" sz="quarter" idx="19" hasCustomPrompt="1"/>
          </p:nvPr>
        </p:nvSpPr>
        <p:spPr>
          <a:xfrm>
            <a:off x="392206" y="376545"/>
            <a:ext cx="9596153" cy="1122570"/>
          </a:xfrm>
          <a:prstGeom prst="roundRect">
            <a:avLst>
              <a:gd name="adj" fmla="val 11511"/>
            </a:avLst>
          </a:prstGeom>
          <a:no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algn="r">
              <a:defRPr lang="en-US" sz="266" b="0" i="0" dirty="0">
                <a:solidFill>
                  <a:schemeClr val="accent1"/>
                </a:solidFill>
                <a:latin typeface="Arial" panose="020B0604020202020204" pitchFamily="34" charset="0"/>
              </a:defRPr>
            </a:lvl1pPr>
          </a:lstStyle>
          <a:p>
            <a:pPr marL="0" lvl="0" algn="ctr" defTabSz="1218072"/>
            <a:r>
              <a:rPr lang="en-US" dirty="0"/>
              <a:t>    </a:t>
            </a:r>
          </a:p>
        </p:txBody>
      </p:sp>
      <p:sp>
        <p:nvSpPr>
          <p:cNvPr id="3" name="Text Placeholder 3">
            <a:extLst>
              <a:ext uri="{FF2B5EF4-FFF2-40B4-BE49-F238E27FC236}">
                <a16:creationId xmlns:a16="http://schemas.microsoft.com/office/drawing/2014/main" id="{8B0C1096-6389-456B-602B-E4ACE78931DC}"/>
              </a:ext>
            </a:extLst>
          </p:cNvPr>
          <p:cNvSpPr>
            <a:spLocks noGrp="1"/>
          </p:cNvSpPr>
          <p:nvPr>
            <p:ph type="body" sz="quarter" idx="18" hasCustomPrompt="1"/>
          </p:nvPr>
        </p:nvSpPr>
        <p:spPr>
          <a:xfrm>
            <a:off x="4015328" y="1902055"/>
            <a:ext cx="5872085" cy="1311119"/>
          </a:xfrm>
          <a:prstGeom prst="rect">
            <a:avLst/>
          </a:prstGeom>
        </p:spPr>
        <p:txBody>
          <a:bodyPr lIns="0" tIns="0" rIns="0" bIns="0" anchor="b" anchorCtr="0"/>
          <a:lstStyle>
            <a:lvl1pPr marL="0" indent="0" algn="l" defTabSz="913554" rtl="0" eaLnBrk="1" latinLnBrk="0" hangingPunct="1">
              <a:lnSpc>
                <a:spcPct val="150000"/>
              </a:lnSpc>
              <a:spcBef>
                <a:spcPts val="999"/>
              </a:spcBef>
              <a:buFontTx/>
              <a:buNone/>
              <a:defRPr lang="en-US" sz="1265" b="0" i="0" kern="1200" spc="27" baseline="0" dirty="0" smtClean="0">
                <a:solidFill>
                  <a:schemeClr val="bg1"/>
                </a:solidFill>
                <a:latin typeface="Arial" panose="020B0604020202020204" pitchFamily="34" charset="0"/>
                <a:ea typeface="+mn-ea"/>
                <a:cs typeface="+mn-cs"/>
              </a:defRPr>
            </a:lvl1pPr>
          </a:lstStyle>
          <a:p>
            <a:pPr marL="0" marR="0" lvl="0" indent="0" algn="l" defTabSz="913554" rtl="0" eaLnBrk="1" fontAlgn="auto" latinLnBrk="0" hangingPunct="1">
              <a:lnSpc>
                <a:spcPct val="150000"/>
              </a:lnSpc>
              <a:spcBef>
                <a:spcPts val="999"/>
              </a:spcBef>
              <a:spcAft>
                <a:spcPts val="0"/>
              </a:spcAft>
              <a:buClrTx/>
              <a:buSzTx/>
              <a:buFontTx/>
              <a:buNone/>
              <a:tabLst/>
              <a:defRPr/>
            </a:pPr>
            <a:r>
              <a:rPr lang="en-US" dirty="0"/>
              <a:t>Top paragraph goes here. </a:t>
            </a:r>
            <a:r>
              <a:rPr lang="en-US" dirty="0">
                <a:solidFill>
                  <a:schemeClr val="bg1"/>
                </a:solidFill>
              </a:rPr>
              <a:t>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r>
              <a:rPr lang="en-US" dirty="0">
                <a:solidFill>
                  <a:schemeClr val="bg1"/>
                </a:solidFill>
              </a:rPr>
              <a:t>, </a:t>
            </a:r>
            <a:br>
              <a:rPr lang="en-US" dirty="0">
                <a:solidFill>
                  <a:schemeClr val="bg1"/>
                </a:solidFill>
              </a:rPr>
            </a:br>
            <a:r>
              <a:rPr lang="en-US" dirty="0">
                <a:solidFill>
                  <a:schemeClr val="bg1"/>
                </a:solidFill>
              </a:rPr>
              <a:t>sed do </a:t>
            </a:r>
            <a:r>
              <a:rPr lang="en-US" dirty="0" err="1">
                <a:solidFill>
                  <a:schemeClr val="bg1"/>
                </a:solidFill>
              </a:rPr>
              <a:t>eiusmod</a:t>
            </a:r>
            <a:r>
              <a:rPr lang="en-US" dirty="0">
                <a:solidFill>
                  <a:schemeClr val="bg1"/>
                </a:solidFill>
              </a:rPr>
              <a:t> </a:t>
            </a:r>
            <a:r>
              <a:rPr lang="en-US" dirty="0" err="1">
                <a:solidFill>
                  <a:schemeClr val="bg1"/>
                </a:solidFill>
              </a:rPr>
              <a:t>tempor</a:t>
            </a:r>
            <a:r>
              <a:rPr lang="en-US" dirty="0">
                <a:solidFill>
                  <a:schemeClr val="bg1"/>
                </a:solidFill>
              </a:rPr>
              <a:t> </a:t>
            </a:r>
            <a:r>
              <a:rPr lang="en-US" dirty="0" err="1">
                <a:solidFill>
                  <a:schemeClr val="bg1"/>
                </a:solidFill>
              </a:rPr>
              <a:t>incididunt</a:t>
            </a:r>
            <a:r>
              <a:rPr lang="en-US" dirty="0">
                <a:solidFill>
                  <a:schemeClr val="bg1"/>
                </a:solidFill>
              </a:rPr>
              <a:t> </a:t>
            </a:r>
            <a:r>
              <a:rPr lang="en-US" dirty="0" err="1">
                <a:solidFill>
                  <a:schemeClr val="bg1"/>
                </a:solidFill>
              </a:rPr>
              <a:t>ut</a:t>
            </a:r>
            <a:r>
              <a:rPr lang="en-US" dirty="0">
                <a:solidFill>
                  <a:schemeClr val="bg1"/>
                </a:solidFill>
              </a:rPr>
              <a:t> labore et dolore magna </a:t>
            </a:r>
            <a:r>
              <a:rPr lang="en-US" dirty="0" err="1">
                <a:solidFill>
                  <a:schemeClr val="bg1"/>
                </a:solidFill>
              </a:rPr>
              <a:t>aliqua</a:t>
            </a:r>
            <a:r>
              <a:rPr lang="en-US" dirty="0">
                <a:solidFill>
                  <a:schemeClr val="bg1"/>
                </a:solidFill>
              </a:rPr>
              <a:t>. </a:t>
            </a:r>
          </a:p>
        </p:txBody>
      </p:sp>
      <p:sp>
        <p:nvSpPr>
          <p:cNvPr id="10" name="Text Placeholder 5">
            <a:extLst>
              <a:ext uri="{FF2B5EF4-FFF2-40B4-BE49-F238E27FC236}">
                <a16:creationId xmlns:a16="http://schemas.microsoft.com/office/drawing/2014/main" id="{5323693D-7E88-847C-62D1-9D64E383B985}"/>
              </a:ext>
            </a:extLst>
          </p:cNvPr>
          <p:cNvSpPr>
            <a:spLocks noGrp="1"/>
          </p:cNvSpPr>
          <p:nvPr>
            <p:ph type="body" sz="quarter" idx="16" hasCustomPrompt="1"/>
          </p:nvPr>
        </p:nvSpPr>
        <p:spPr>
          <a:xfrm>
            <a:off x="4015329" y="3367548"/>
            <a:ext cx="5872085" cy="1649473"/>
          </a:xfrm>
          <a:prstGeom prst="rect">
            <a:avLst/>
          </a:prstGeom>
        </p:spPr>
        <p:txBody>
          <a:bodyPr lIns="0" tIns="0" rIns="0" bIns="0" anchor="t" anchorCtr="0"/>
          <a:lstStyle>
            <a:lvl1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smtClean="0">
                <a:solidFill>
                  <a:schemeClr val="bg1"/>
                </a:solidFill>
                <a:latin typeface="+mn-lt"/>
                <a:ea typeface="+mn-ea"/>
                <a:cs typeface="+mn-cs"/>
              </a:defRPr>
            </a:lvl1pPr>
            <a:lvl2pPr marL="228389" indent="-228389" algn="l" defTabSz="913554" rtl="0" eaLnBrk="1" latinLnBrk="0" hangingPunct="1">
              <a:lnSpc>
                <a:spcPct val="150000"/>
              </a:lnSpc>
              <a:spcBef>
                <a:spcPts val="799"/>
              </a:spcBef>
              <a:buClr>
                <a:schemeClr val="accent5"/>
              </a:buClr>
              <a:buFont typeface="Wingdings" pitchFamily="2" charset="2"/>
              <a:buChar char="§"/>
              <a:defRPr lang="en-US" sz="1265" b="0" i="0" kern="1200" spc="27" baseline="0" dirty="0" smtClean="0">
                <a:solidFill>
                  <a:schemeClr val="bg1"/>
                </a:solidFill>
                <a:latin typeface="Arial" panose="020B0604020202020204" pitchFamily="34" charset="0"/>
                <a:ea typeface="+mn-ea"/>
                <a:cs typeface="+mn-cs"/>
              </a:defRPr>
            </a:lvl2pPr>
            <a:lvl3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smtClean="0">
                <a:solidFill>
                  <a:schemeClr val="bg1"/>
                </a:solidFill>
                <a:latin typeface="+mn-lt"/>
                <a:ea typeface="+mn-ea"/>
                <a:cs typeface="+mn-cs"/>
              </a:defRPr>
            </a:lvl3pPr>
            <a:lvl4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smtClean="0">
                <a:solidFill>
                  <a:schemeClr val="bg1"/>
                </a:solidFill>
                <a:latin typeface="+mn-lt"/>
                <a:ea typeface="+mn-ea"/>
                <a:cs typeface="+mn-cs"/>
              </a:defRPr>
            </a:lvl4pPr>
            <a:lvl5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a:solidFill>
                  <a:schemeClr val="bg1"/>
                </a:solidFill>
                <a:latin typeface="+mn-lt"/>
                <a:ea typeface="+mn-ea"/>
                <a:cs typeface="+mn-cs"/>
              </a:defRPr>
            </a:lvl5pPr>
          </a:lstStyle>
          <a:p>
            <a:pPr lvl="1"/>
            <a:r>
              <a:rPr lang="en-US" dirty="0"/>
              <a:t>Bulleted Item goes here when needed</a:t>
            </a:r>
          </a:p>
          <a:p>
            <a:pPr lvl="1"/>
            <a:r>
              <a:rPr lang="en-US" dirty="0"/>
              <a:t>Bulleted Item goes here when needed</a:t>
            </a:r>
          </a:p>
          <a:p>
            <a:pPr lvl="1"/>
            <a:r>
              <a:rPr lang="en-US" dirty="0"/>
              <a:t>Bulleted Item goes here when needed</a:t>
            </a:r>
          </a:p>
          <a:p>
            <a:pPr lvl="1"/>
            <a:r>
              <a:rPr lang="en-US" dirty="0"/>
              <a:t>Bulleted Item goes here when needed</a:t>
            </a:r>
          </a:p>
        </p:txBody>
      </p:sp>
      <p:sp>
        <p:nvSpPr>
          <p:cNvPr id="11" name="Text Placeholder 66">
            <a:extLst>
              <a:ext uri="{FF2B5EF4-FFF2-40B4-BE49-F238E27FC236}">
                <a16:creationId xmlns:a16="http://schemas.microsoft.com/office/drawing/2014/main" id="{38DC5C21-05C5-5B16-D36E-8B154BA51EEA}"/>
              </a:ext>
            </a:extLst>
          </p:cNvPr>
          <p:cNvSpPr>
            <a:spLocks noGrp="1"/>
          </p:cNvSpPr>
          <p:nvPr>
            <p:ph type="body" sz="quarter" idx="12" hasCustomPrompt="1"/>
          </p:nvPr>
        </p:nvSpPr>
        <p:spPr>
          <a:xfrm>
            <a:off x="919397" y="598497"/>
            <a:ext cx="8594361" cy="678664"/>
          </a:xfrm>
          <a:prstGeom prst="rect">
            <a:avLst/>
          </a:prstGeom>
        </p:spPr>
        <p:txBody>
          <a:bodyPr lIns="0" tIns="0" rIns="0" bIns="0" anchor="ctr" anchorCtr="0"/>
          <a:lstStyle>
            <a:lvl1pPr marL="0" indent="0">
              <a:spcBef>
                <a:spcPts val="0"/>
              </a:spcBef>
              <a:buFontTx/>
              <a:buNone/>
              <a:defRPr sz="2931" spc="27" baseline="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(1st Letter Cap)</a:t>
            </a:r>
          </a:p>
        </p:txBody>
      </p:sp>
    </p:spTree>
    <p:extLst>
      <p:ext uri="{BB962C8B-B14F-4D97-AF65-F5344CB8AC3E}">
        <p14:creationId xmlns:p14="http://schemas.microsoft.com/office/powerpoint/2010/main" val="695656225"/>
      </p:ext>
    </p:extLst>
  </p:cSld>
  <p:clrMapOvr>
    <a:masterClrMapping/>
  </p:clrMapOvr>
  <p:extLst>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NERAL 7">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7" name="Text Placeholder 66">
            <a:extLst>
              <a:ext uri="{FF2B5EF4-FFF2-40B4-BE49-F238E27FC236}">
                <a16:creationId xmlns:a16="http://schemas.microsoft.com/office/drawing/2014/main" id="{0EFA42A8-6C11-2A08-CB5F-0751AC389AA7}"/>
              </a:ext>
            </a:extLst>
          </p:cNvPr>
          <p:cNvSpPr>
            <a:spLocks noGrp="1"/>
          </p:cNvSpPr>
          <p:nvPr>
            <p:ph type="body" sz="quarter" idx="12" hasCustomPrompt="1"/>
          </p:nvPr>
        </p:nvSpPr>
        <p:spPr>
          <a:xfrm>
            <a:off x="1236692" y="781969"/>
            <a:ext cx="6739808" cy="370286"/>
          </a:xfrm>
          <a:prstGeom prst="rect">
            <a:avLst/>
          </a:prstGeom>
        </p:spPr>
        <p:txBody>
          <a:bodyPr lIns="0" tIns="0" rIns="0" bIns="0"/>
          <a:lstStyle>
            <a:lvl1pPr marL="0" indent="0">
              <a:spcBef>
                <a:spcPts val="0"/>
              </a:spcBef>
              <a:buFontTx/>
              <a:buNone/>
              <a:defRPr sz="2931" spc="27" baseline="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(1st Letter Cap)</a:t>
            </a:r>
          </a:p>
        </p:txBody>
      </p:sp>
      <p:sp>
        <p:nvSpPr>
          <p:cNvPr id="68" name="Text Placeholder 66">
            <a:extLst>
              <a:ext uri="{FF2B5EF4-FFF2-40B4-BE49-F238E27FC236}">
                <a16:creationId xmlns:a16="http://schemas.microsoft.com/office/drawing/2014/main" id="{DBEFDAF8-B4CF-DD4F-FE97-6DBD6897AB69}"/>
              </a:ext>
            </a:extLst>
          </p:cNvPr>
          <p:cNvSpPr>
            <a:spLocks noGrp="1"/>
          </p:cNvSpPr>
          <p:nvPr>
            <p:ph type="body" sz="quarter" idx="13" hasCustomPrompt="1"/>
          </p:nvPr>
        </p:nvSpPr>
        <p:spPr>
          <a:xfrm>
            <a:off x="1243700" y="1306380"/>
            <a:ext cx="6728825" cy="253364"/>
          </a:xfrm>
          <a:prstGeom prst="rect">
            <a:avLst/>
          </a:prstGeom>
        </p:spPr>
        <p:txBody>
          <a:bodyPr lIns="0" tIns="0" rIns="0" bIns="0"/>
          <a:lstStyle>
            <a:lvl1pPr marL="0" indent="0">
              <a:spcBef>
                <a:spcPts val="0"/>
              </a:spcBef>
              <a:buFontTx/>
              <a:buNone/>
              <a:defRPr sz="1732" spc="27" baseline="0">
                <a:solidFill>
                  <a:schemeClr val="accent1">
                    <a:lumMod val="40000"/>
                    <a:lumOff val="60000"/>
                  </a:schemeClr>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SUBHEAD HERE (ALL CAPS)</a:t>
            </a:r>
          </a:p>
        </p:txBody>
      </p:sp>
      <p:sp>
        <p:nvSpPr>
          <p:cNvPr id="2" name="Text Placeholder 3">
            <a:extLst>
              <a:ext uri="{FF2B5EF4-FFF2-40B4-BE49-F238E27FC236}">
                <a16:creationId xmlns:a16="http://schemas.microsoft.com/office/drawing/2014/main" id="{9A4B6EC6-5CE1-88DF-1082-571CEDEA2A53}"/>
              </a:ext>
            </a:extLst>
          </p:cNvPr>
          <p:cNvSpPr>
            <a:spLocks noGrp="1"/>
          </p:cNvSpPr>
          <p:nvPr>
            <p:ph type="body" sz="quarter" idx="14" hasCustomPrompt="1"/>
          </p:nvPr>
        </p:nvSpPr>
        <p:spPr>
          <a:xfrm>
            <a:off x="1246718" y="2324064"/>
            <a:ext cx="4921249" cy="1311119"/>
          </a:xfrm>
          <a:prstGeom prst="rect">
            <a:avLst/>
          </a:prstGeom>
        </p:spPr>
        <p:txBody>
          <a:bodyPr lIns="0" tIns="0" rIns="0" bIns="0" anchor="b" anchorCtr="0"/>
          <a:lstStyle>
            <a:lvl1pPr marL="0" indent="0" algn="l" defTabSz="913554" rtl="0" eaLnBrk="1" latinLnBrk="0" hangingPunct="1">
              <a:lnSpc>
                <a:spcPct val="150000"/>
              </a:lnSpc>
              <a:spcBef>
                <a:spcPts val="999"/>
              </a:spcBef>
              <a:buFontTx/>
              <a:buNone/>
              <a:defRPr lang="en-US" sz="1265" b="0" i="0" kern="1200" spc="27" baseline="0" dirty="0" smtClean="0">
                <a:solidFill>
                  <a:schemeClr val="bg1"/>
                </a:solidFill>
                <a:latin typeface="Arial" panose="020B0604020202020204" pitchFamily="34" charset="0"/>
                <a:ea typeface="+mn-ea"/>
                <a:cs typeface="+mn-cs"/>
              </a:defRPr>
            </a:lvl1pPr>
          </a:lstStyle>
          <a:p>
            <a:pPr marL="0" marR="0" lvl="0" indent="0" algn="l" defTabSz="913554" rtl="0" eaLnBrk="1" fontAlgn="auto" latinLnBrk="0" hangingPunct="1">
              <a:lnSpc>
                <a:spcPct val="150000"/>
              </a:lnSpc>
              <a:spcBef>
                <a:spcPts val="999"/>
              </a:spcBef>
              <a:spcAft>
                <a:spcPts val="0"/>
              </a:spcAft>
              <a:buClrTx/>
              <a:buSzTx/>
              <a:buFontTx/>
              <a:buNone/>
              <a:tabLst/>
              <a:defRPr/>
            </a:pPr>
            <a:r>
              <a:rPr lang="en-US" dirty="0"/>
              <a:t>Top paragraph goes here. </a:t>
            </a:r>
            <a:r>
              <a:rPr lang="en-US" dirty="0">
                <a:solidFill>
                  <a:schemeClr val="bg1"/>
                </a:solidFill>
              </a:rPr>
              <a:t>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r>
              <a:rPr lang="en-US" dirty="0">
                <a:solidFill>
                  <a:schemeClr val="bg1"/>
                </a:solidFill>
              </a:rPr>
              <a:t>, sed do </a:t>
            </a:r>
            <a:r>
              <a:rPr lang="en-US" dirty="0" err="1">
                <a:solidFill>
                  <a:schemeClr val="bg1"/>
                </a:solidFill>
              </a:rPr>
              <a:t>eiusmod</a:t>
            </a:r>
            <a:r>
              <a:rPr lang="en-US" dirty="0">
                <a:solidFill>
                  <a:schemeClr val="bg1"/>
                </a:solidFill>
              </a:rPr>
              <a:t> </a:t>
            </a:r>
            <a:r>
              <a:rPr lang="en-US" dirty="0" err="1">
                <a:solidFill>
                  <a:schemeClr val="bg1"/>
                </a:solidFill>
              </a:rPr>
              <a:t>tempor</a:t>
            </a:r>
            <a:r>
              <a:rPr lang="en-US" dirty="0">
                <a:solidFill>
                  <a:schemeClr val="bg1"/>
                </a:solidFill>
              </a:rPr>
              <a:t> </a:t>
            </a:r>
            <a:r>
              <a:rPr lang="en-US" dirty="0" err="1">
                <a:solidFill>
                  <a:schemeClr val="bg1"/>
                </a:solidFill>
              </a:rPr>
              <a:t>incididunt</a:t>
            </a:r>
            <a:r>
              <a:rPr lang="en-US" dirty="0">
                <a:solidFill>
                  <a:schemeClr val="bg1"/>
                </a:solidFill>
              </a:rPr>
              <a:t> </a:t>
            </a:r>
            <a:r>
              <a:rPr lang="en-US" dirty="0" err="1">
                <a:solidFill>
                  <a:schemeClr val="bg1"/>
                </a:solidFill>
              </a:rPr>
              <a:t>ut</a:t>
            </a:r>
            <a:r>
              <a:rPr lang="en-US" dirty="0">
                <a:solidFill>
                  <a:schemeClr val="bg1"/>
                </a:solidFill>
              </a:rPr>
              <a:t> labore et dolore magna </a:t>
            </a:r>
            <a:r>
              <a:rPr lang="en-US" dirty="0" err="1">
                <a:solidFill>
                  <a:schemeClr val="bg1"/>
                </a:solidFill>
              </a:rPr>
              <a:t>aliqua</a:t>
            </a:r>
            <a:r>
              <a:rPr lang="en-US" dirty="0">
                <a:solidFill>
                  <a:schemeClr val="bg1"/>
                </a:solidFill>
              </a:rPr>
              <a:t>. </a:t>
            </a:r>
          </a:p>
        </p:txBody>
      </p:sp>
      <p:sp>
        <p:nvSpPr>
          <p:cNvPr id="56" name="Rounded Rectangle 55">
            <a:extLst>
              <a:ext uri="{FF2B5EF4-FFF2-40B4-BE49-F238E27FC236}">
                <a16:creationId xmlns:a16="http://schemas.microsoft.com/office/drawing/2014/main" id="{5473676A-0D40-9764-6B75-CE0DBE97E120}"/>
              </a:ext>
            </a:extLst>
          </p:cNvPr>
          <p:cNvSpPr/>
          <p:nvPr userDrawn="1"/>
        </p:nvSpPr>
        <p:spPr>
          <a:xfrm rot="2700000">
            <a:off x="8261125" y="1578726"/>
            <a:ext cx="5513319" cy="5518424"/>
          </a:xfrm>
          <a:prstGeom prst="roundRect">
            <a:avLst>
              <a:gd name="adj" fmla="val 6068"/>
            </a:avLst>
          </a:prstGeom>
          <a:blipFill dpi="0" rotWithShape="0">
            <a:blip r:embed="rId3" cstate="screen">
              <a:extLst>
                <a:ext uri="{28A0092B-C50C-407E-A947-70E740481C1C}">
                  <a14:useLocalDpi xmlns:a14="http://schemas.microsoft.com/office/drawing/2010/main"/>
                </a:ext>
              </a:extLst>
            </a:blip>
            <a:srcRect/>
            <a:stretch>
              <a:fillRect r="12803"/>
            </a:stretch>
          </a:bli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9" name="Text Placeholder 5">
            <a:extLst>
              <a:ext uri="{FF2B5EF4-FFF2-40B4-BE49-F238E27FC236}">
                <a16:creationId xmlns:a16="http://schemas.microsoft.com/office/drawing/2014/main" id="{16DBAE10-F638-03C0-C073-38A9B5539A90}"/>
              </a:ext>
            </a:extLst>
          </p:cNvPr>
          <p:cNvSpPr>
            <a:spLocks noGrp="1"/>
          </p:cNvSpPr>
          <p:nvPr>
            <p:ph type="body" sz="quarter" idx="15" hasCustomPrompt="1"/>
          </p:nvPr>
        </p:nvSpPr>
        <p:spPr>
          <a:xfrm>
            <a:off x="1246718" y="3789557"/>
            <a:ext cx="4921249" cy="1649473"/>
          </a:xfrm>
          <a:prstGeom prst="rect">
            <a:avLst/>
          </a:prstGeom>
        </p:spPr>
        <p:txBody>
          <a:bodyPr lIns="0" tIns="0" rIns="0" bIns="0" anchor="t" anchorCtr="0"/>
          <a:lstStyle>
            <a:lvl1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smtClean="0">
                <a:solidFill>
                  <a:schemeClr val="bg1"/>
                </a:solidFill>
                <a:latin typeface="+mn-lt"/>
                <a:ea typeface="+mn-ea"/>
                <a:cs typeface="+mn-cs"/>
              </a:defRPr>
            </a:lvl1pPr>
            <a:lvl2pPr marL="228389" indent="-228389" algn="l" defTabSz="913554" rtl="0" eaLnBrk="1" latinLnBrk="0" hangingPunct="1">
              <a:lnSpc>
                <a:spcPct val="150000"/>
              </a:lnSpc>
              <a:spcBef>
                <a:spcPts val="799"/>
              </a:spcBef>
              <a:buClr>
                <a:schemeClr val="accent5"/>
              </a:buClr>
              <a:buFont typeface="Wingdings" pitchFamily="2" charset="2"/>
              <a:buChar char="§"/>
              <a:defRPr lang="en-US" sz="1265" b="0" i="0" kern="1200" spc="27" baseline="0" dirty="0" smtClean="0">
                <a:solidFill>
                  <a:schemeClr val="bg1"/>
                </a:solidFill>
                <a:latin typeface="Arial" panose="020B0604020202020204" pitchFamily="34" charset="0"/>
                <a:ea typeface="+mn-ea"/>
                <a:cs typeface="+mn-cs"/>
              </a:defRPr>
            </a:lvl2pPr>
            <a:lvl3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smtClean="0">
                <a:solidFill>
                  <a:schemeClr val="bg1"/>
                </a:solidFill>
                <a:latin typeface="+mn-lt"/>
                <a:ea typeface="+mn-ea"/>
                <a:cs typeface="+mn-cs"/>
              </a:defRPr>
            </a:lvl3pPr>
            <a:lvl4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smtClean="0">
                <a:solidFill>
                  <a:schemeClr val="bg1"/>
                </a:solidFill>
                <a:latin typeface="+mn-lt"/>
                <a:ea typeface="+mn-ea"/>
                <a:cs typeface="+mn-cs"/>
              </a:defRPr>
            </a:lvl4pPr>
            <a:lvl5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a:solidFill>
                  <a:schemeClr val="bg1"/>
                </a:solidFill>
                <a:latin typeface="+mn-lt"/>
                <a:ea typeface="+mn-ea"/>
                <a:cs typeface="+mn-cs"/>
              </a:defRPr>
            </a:lvl5pPr>
          </a:lstStyle>
          <a:p>
            <a:pPr lvl="1"/>
            <a:r>
              <a:rPr lang="en-US" dirty="0"/>
              <a:t>Bulleted Item goes here when needed</a:t>
            </a:r>
          </a:p>
          <a:p>
            <a:pPr lvl="1"/>
            <a:r>
              <a:rPr lang="en-US" dirty="0"/>
              <a:t>Bulleted Item goes here when needed</a:t>
            </a:r>
          </a:p>
          <a:p>
            <a:pPr lvl="1"/>
            <a:r>
              <a:rPr lang="en-US" dirty="0"/>
              <a:t>Bulleted Item goes here when needed</a:t>
            </a:r>
          </a:p>
        </p:txBody>
      </p:sp>
      <p:grpSp>
        <p:nvGrpSpPr>
          <p:cNvPr id="4" name="Group 3">
            <a:extLst>
              <a:ext uri="{FF2B5EF4-FFF2-40B4-BE49-F238E27FC236}">
                <a16:creationId xmlns:a16="http://schemas.microsoft.com/office/drawing/2014/main" id="{3083EE59-83A3-0357-2F25-1EAD9BA6CA8E}"/>
              </a:ext>
            </a:extLst>
          </p:cNvPr>
          <p:cNvGrpSpPr>
            <a:grpSpLocks noChangeAspect="1"/>
          </p:cNvGrpSpPr>
          <p:nvPr userDrawn="1"/>
        </p:nvGrpSpPr>
        <p:grpSpPr>
          <a:xfrm>
            <a:off x="562436" y="293283"/>
            <a:ext cx="689061" cy="116260"/>
            <a:chOff x="592536" y="343540"/>
            <a:chExt cx="558639" cy="94341"/>
          </a:xfrm>
        </p:grpSpPr>
        <p:sp>
          <p:nvSpPr>
            <p:cNvPr id="6" name="Rounded Rectangle 5">
              <a:extLst>
                <a:ext uri="{FF2B5EF4-FFF2-40B4-BE49-F238E27FC236}">
                  <a16:creationId xmlns:a16="http://schemas.microsoft.com/office/drawing/2014/main" id="{867796E9-F203-D369-17F2-1E208F09A680}"/>
                </a:ext>
              </a:extLst>
            </p:cNvPr>
            <p:cNvSpPr/>
            <p:nvPr/>
          </p:nvSpPr>
          <p:spPr>
            <a:xfrm rot="10800000">
              <a:off x="1056834" y="343540"/>
              <a:ext cx="94341" cy="94341"/>
            </a:xfrm>
            <a:prstGeom prst="roundRect">
              <a:avLst>
                <a:gd name="adj" fmla="val 1746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29" name="Rounded Rectangle 28">
              <a:extLst>
                <a:ext uri="{FF2B5EF4-FFF2-40B4-BE49-F238E27FC236}">
                  <a16:creationId xmlns:a16="http://schemas.microsoft.com/office/drawing/2014/main" id="{EDDD9BED-0C46-AAE1-F53F-87534383D709}"/>
                </a:ext>
              </a:extLst>
            </p:cNvPr>
            <p:cNvSpPr/>
            <p:nvPr/>
          </p:nvSpPr>
          <p:spPr>
            <a:xfrm rot="10800000">
              <a:off x="824686" y="343540"/>
              <a:ext cx="94340" cy="94341"/>
            </a:xfrm>
            <a:prstGeom prst="roundRect">
              <a:avLst>
                <a:gd name="adj" fmla="val 17459"/>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1" name="Rounded Rectangle 30">
              <a:extLst>
                <a:ext uri="{FF2B5EF4-FFF2-40B4-BE49-F238E27FC236}">
                  <a16:creationId xmlns:a16="http://schemas.microsoft.com/office/drawing/2014/main" id="{0E5C14DB-F70C-BA73-71F8-A0DDAC4CF751}"/>
                </a:ext>
              </a:extLst>
            </p:cNvPr>
            <p:cNvSpPr/>
            <p:nvPr/>
          </p:nvSpPr>
          <p:spPr>
            <a:xfrm rot="10800000">
              <a:off x="592536" y="343540"/>
              <a:ext cx="94341" cy="94341"/>
            </a:xfrm>
            <a:prstGeom prst="roundRect">
              <a:avLst>
                <a:gd name="adj" fmla="val 1746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grpSp>
      <p:sp>
        <p:nvSpPr>
          <p:cNvPr id="3" name="Rounded Rectangle 2">
            <a:extLst>
              <a:ext uri="{FF2B5EF4-FFF2-40B4-BE49-F238E27FC236}">
                <a16:creationId xmlns:a16="http://schemas.microsoft.com/office/drawing/2014/main" id="{7D1EC50E-63C0-E455-13C4-7E55053E4040}"/>
              </a:ext>
            </a:extLst>
          </p:cNvPr>
          <p:cNvSpPr/>
          <p:nvPr userDrawn="1"/>
        </p:nvSpPr>
        <p:spPr>
          <a:xfrm rot="2700000">
            <a:off x="9769921" y="-324095"/>
            <a:ext cx="5116839" cy="3124327"/>
          </a:xfrm>
          <a:prstGeom prst="roundRect">
            <a:avLst>
              <a:gd name="adj" fmla="val 6417"/>
            </a:avLst>
          </a:prstGeom>
          <a:noFill/>
          <a:ln w="28575">
            <a:gradFill>
              <a:gsLst>
                <a:gs pos="0">
                  <a:schemeClr val="accent3"/>
                </a:gs>
                <a:gs pos="100000">
                  <a:schemeClr val="accent4"/>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grpSp>
        <p:nvGrpSpPr>
          <p:cNvPr id="57" name="Group 56">
            <a:extLst>
              <a:ext uri="{FF2B5EF4-FFF2-40B4-BE49-F238E27FC236}">
                <a16:creationId xmlns:a16="http://schemas.microsoft.com/office/drawing/2014/main" id="{1CF7FBB5-BCAD-54C5-E47F-B36081C3481F}"/>
              </a:ext>
            </a:extLst>
          </p:cNvPr>
          <p:cNvGrpSpPr/>
          <p:nvPr userDrawn="1"/>
        </p:nvGrpSpPr>
        <p:grpSpPr>
          <a:xfrm>
            <a:off x="8853832" y="767951"/>
            <a:ext cx="1021733" cy="1076857"/>
            <a:chOff x="5556282" y="3232290"/>
            <a:chExt cx="4105217" cy="4330700"/>
          </a:xfrm>
        </p:grpSpPr>
        <p:grpSp>
          <p:nvGrpSpPr>
            <p:cNvPr id="58" name="Group 57">
              <a:extLst>
                <a:ext uri="{FF2B5EF4-FFF2-40B4-BE49-F238E27FC236}">
                  <a16:creationId xmlns:a16="http://schemas.microsoft.com/office/drawing/2014/main" id="{AE1E27FE-B090-6DA6-85C6-95751B075922}"/>
                </a:ext>
              </a:extLst>
            </p:cNvPr>
            <p:cNvGrpSpPr/>
            <p:nvPr/>
          </p:nvGrpSpPr>
          <p:grpSpPr>
            <a:xfrm>
              <a:off x="8668369" y="4930285"/>
              <a:ext cx="993130" cy="944875"/>
              <a:chOff x="2646833" y="4335536"/>
              <a:chExt cx="339252" cy="322768"/>
            </a:xfrm>
          </p:grpSpPr>
          <p:sp>
            <p:nvSpPr>
              <p:cNvPr id="71" name="Rounded Rectangle 70">
                <a:extLst>
                  <a:ext uri="{FF2B5EF4-FFF2-40B4-BE49-F238E27FC236}">
                    <a16:creationId xmlns:a16="http://schemas.microsoft.com/office/drawing/2014/main" id="{883BC528-98B6-3D62-4841-E7DAED0C9D0D}"/>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72" name="Rounded Rectangle 71">
                <a:extLst>
                  <a:ext uri="{FF2B5EF4-FFF2-40B4-BE49-F238E27FC236}">
                    <a16:creationId xmlns:a16="http://schemas.microsoft.com/office/drawing/2014/main" id="{1CE40AEC-F41C-9311-2448-3E7809BC3315}"/>
                  </a:ext>
                </a:extLst>
              </p:cNvPr>
              <p:cNvSpPr>
                <a:spLocks noChangeAspect="1"/>
              </p:cNvSpPr>
              <p:nvPr/>
            </p:nvSpPr>
            <p:spPr>
              <a:xfrm rot="18900000">
                <a:off x="2706836" y="4367620"/>
                <a:ext cx="247342" cy="248716"/>
              </a:xfrm>
              <a:prstGeom prst="roundRect">
                <a:avLst>
                  <a:gd name="adj" fmla="val 7269"/>
                </a:avLst>
              </a:prstGeom>
              <a:gradFill>
                <a:gsLst>
                  <a:gs pos="0">
                    <a:schemeClr val="accent3">
                      <a:lumMod val="40000"/>
                      <a:lumOff val="60000"/>
                    </a:schemeClr>
                  </a:gs>
                  <a:gs pos="100000">
                    <a:schemeClr val="accent1">
                      <a:lumMod val="75000"/>
                    </a:schemeClr>
                  </a:gs>
                </a:gsLst>
                <a:lin ang="6600000" scaled="0"/>
              </a:gradFill>
              <a:ln w="3175">
                <a:solidFill>
                  <a:schemeClr val="bg1">
                    <a:alpha val="49829"/>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73" name="Rounded Rectangle 72">
                <a:extLst>
                  <a:ext uri="{FF2B5EF4-FFF2-40B4-BE49-F238E27FC236}">
                    <a16:creationId xmlns:a16="http://schemas.microsoft.com/office/drawing/2014/main" id="{82557AF1-F2D3-A69B-DADD-48A4873C823B}"/>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74" name="Picture 73">
                <a:extLst>
                  <a:ext uri="{FF2B5EF4-FFF2-40B4-BE49-F238E27FC236}">
                    <a16:creationId xmlns:a16="http://schemas.microsoft.com/office/drawing/2014/main" id="{F05C6BB3-B6CE-3E04-B338-595BDC9212B1}"/>
                  </a:ext>
                </a:extLst>
              </p:cNvPr>
              <p:cNvPicPr>
                <a:picLocks noChangeAspect="1"/>
              </p:cNvPicPr>
              <p:nvPr/>
            </p:nvPicPr>
            <p:blipFill>
              <a:blip r:embed="rId4"/>
              <a:stretch>
                <a:fillRect/>
              </a:stretch>
            </p:blipFill>
            <p:spPr>
              <a:xfrm rot="18900000">
                <a:off x="2646833" y="4365149"/>
                <a:ext cx="172486" cy="9771"/>
              </a:xfrm>
              <a:prstGeom prst="rect">
                <a:avLst/>
              </a:prstGeom>
            </p:spPr>
          </p:pic>
          <p:pic>
            <p:nvPicPr>
              <p:cNvPr id="75" name="Picture 74">
                <a:extLst>
                  <a:ext uri="{FF2B5EF4-FFF2-40B4-BE49-F238E27FC236}">
                    <a16:creationId xmlns:a16="http://schemas.microsoft.com/office/drawing/2014/main" id="{EF99505E-74BD-26C3-E0ED-8576C52C736E}"/>
                  </a:ext>
                </a:extLst>
              </p:cNvPr>
              <p:cNvPicPr>
                <a:picLocks noChangeAspect="1"/>
              </p:cNvPicPr>
              <p:nvPr/>
            </p:nvPicPr>
            <p:blipFill>
              <a:blip r:embed="rId4"/>
              <a:stretch>
                <a:fillRect/>
              </a:stretch>
            </p:blipFill>
            <p:spPr>
              <a:xfrm rot="2700000">
                <a:off x="2613844" y="4572773"/>
                <a:ext cx="161890" cy="9171"/>
              </a:xfrm>
              <a:prstGeom prst="rect">
                <a:avLst/>
              </a:prstGeom>
            </p:spPr>
          </p:pic>
          <p:sp>
            <p:nvSpPr>
              <p:cNvPr id="76" name="Rounded Rectangle 75">
                <a:extLst>
                  <a:ext uri="{FF2B5EF4-FFF2-40B4-BE49-F238E27FC236}">
                    <a16:creationId xmlns:a16="http://schemas.microsoft.com/office/drawing/2014/main" id="{2BA6B408-0E88-1020-EA00-1579124B91F4}"/>
                  </a:ext>
                </a:extLst>
              </p:cNvPr>
              <p:cNvSpPr>
                <a:spLocks noChangeAspect="1"/>
              </p:cNvSpPr>
              <p:nvPr/>
            </p:nvSpPr>
            <p:spPr>
              <a:xfrm rot="18900000">
                <a:off x="2718487" y="4378806"/>
                <a:ext cx="225098" cy="226346"/>
              </a:xfrm>
              <a:prstGeom prst="roundRect">
                <a:avLst>
                  <a:gd name="adj" fmla="val 4817"/>
                </a:avLst>
              </a:prstGeom>
              <a:gradFill>
                <a:gsLst>
                  <a:gs pos="0">
                    <a:schemeClr val="accent3"/>
                  </a:gs>
                  <a:gs pos="100000">
                    <a:schemeClr val="accent1"/>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77" name="Picture 76">
                <a:extLst>
                  <a:ext uri="{FF2B5EF4-FFF2-40B4-BE49-F238E27FC236}">
                    <a16:creationId xmlns:a16="http://schemas.microsoft.com/office/drawing/2014/main" id="{DA797ABD-F9A0-34D9-7BE4-802E4D03E8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78" name="Picture 77">
                <a:extLst>
                  <a:ext uri="{FF2B5EF4-FFF2-40B4-BE49-F238E27FC236}">
                    <a16:creationId xmlns:a16="http://schemas.microsoft.com/office/drawing/2014/main" id="{EDC381A1-E42D-2A47-5431-6BAAF3A1D2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grpSp>
          <p:nvGrpSpPr>
            <p:cNvPr id="59" name="Group 58">
              <a:extLst>
                <a:ext uri="{FF2B5EF4-FFF2-40B4-BE49-F238E27FC236}">
                  <a16:creationId xmlns:a16="http://schemas.microsoft.com/office/drawing/2014/main" id="{085FD446-50C5-6D2D-C69F-3AD5A28D71CC}"/>
                </a:ext>
              </a:extLst>
            </p:cNvPr>
            <p:cNvGrpSpPr/>
            <p:nvPr/>
          </p:nvGrpSpPr>
          <p:grpSpPr>
            <a:xfrm>
              <a:off x="5556282" y="4921285"/>
              <a:ext cx="993130" cy="944875"/>
              <a:chOff x="2646833" y="4335536"/>
              <a:chExt cx="339252" cy="322768"/>
            </a:xfrm>
          </p:grpSpPr>
          <p:sp>
            <p:nvSpPr>
              <p:cNvPr id="61" name="Rounded Rectangle 60">
                <a:extLst>
                  <a:ext uri="{FF2B5EF4-FFF2-40B4-BE49-F238E27FC236}">
                    <a16:creationId xmlns:a16="http://schemas.microsoft.com/office/drawing/2014/main" id="{0B77C2F6-9868-A8F1-6C0F-6EB3B3992F13}"/>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62" name="Rounded Rectangle 61">
                <a:extLst>
                  <a:ext uri="{FF2B5EF4-FFF2-40B4-BE49-F238E27FC236}">
                    <a16:creationId xmlns:a16="http://schemas.microsoft.com/office/drawing/2014/main" id="{51E0B305-8616-0C30-0DBA-32C605919BDB}"/>
                  </a:ext>
                </a:extLst>
              </p:cNvPr>
              <p:cNvSpPr>
                <a:spLocks noChangeAspect="1"/>
              </p:cNvSpPr>
              <p:nvPr/>
            </p:nvSpPr>
            <p:spPr>
              <a:xfrm rot="18900000">
                <a:off x="2706836" y="4367620"/>
                <a:ext cx="247342" cy="248716"/>
              </a:xfrm>
              <a:prstGeom prst="roundRect">
                <a:avLst>
                  <a:gd name="adj" fmla="val 7269"/>
                </a:avLst>
              </a:prstGeom>
              <a:gradFill>
                <a:gsLst>
                  <a:gs pos="0">
                    <a:schemeClr val="accent2">
                      <a:lumMod val="40000"/>
                      <a:lumOff val="60000"/>
                    </a:schemeClr>
                  </a:gs>
                  <a:gs pos="100000">
                    <a:schemeClr val="tx2">
                      <a:lumMod val="50000"/>
                    </a:schemeClr>
                  </a:gs>
                </a:gsLst>
                <a:lin ang="7800000" scaled="0"/>
              </a:gradFill>
              <a:ln w="3175">
                <a:solidFill>
                  <a:schemeClr val="bg1">
                    <a:alpha val="4905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63" name="Rounded Rectangle 62">
                <a:extLst>
                  <a:ext uri="{FF2B5EF4-FFF2-40B4-BE49-F238E27FC236}">
                    <a16:creationId xmlns:a16="http://schemas.microsoft.com/office/drawing/2014/main" id="{3D7F43FA-7BCF-943A-389B-0A1CA489E055}"/>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64" name="Picture 63">
                <a:extLst>
                  <a:ext uri="{FF2B5EF4-FFF2-40B4-BE49-F238E27FC236}">
                    <a16:creationId xmlns:a16="http://schemas.microsoft.com/office/drawing/2014/main" id="{FC664571-6DB4-16E9-4396-E99CC1CD53E6}"/>
                  </a:ext>
                </a:extLst>
              </p:cNvPr>
              <p:cNvPicPr>
                <a:picLocks noChangeAspect="1"/>
              </p:cNvPicPr>
              <p:nvPr/>
            </p:nvPicPr>
            <p:blipFill>
              <a:blip r:embed="rId4"/>
              <a:stretch>
                <a:fillRect/>
              </a:stretch>
            </p:blipFill>
            <p:spPr>
              <a:xfrm rot="18900000">
                <a:off x="2646833" y="4365149"/>
                <a:ext cx="172486" cy="9771"/>
              </a:xfrm>
              <a:prstGeom prst="rect">
                <a:avLst/>
              </a:prstGeom>
            </p:spPr>
          </p:pic>
          <p:pic>
            <p:nvPicPr>
              <p:cNvPr id="65" name="Picture 64">
                <a:extLst>
                  <a:ext uri="{FF2B5EF4-FFF2-40B4-BE49-F238E27FC236}">
                    <a16:creationId xmlns:a16="http://schemas.microsoft.com/office/drawing/2014/main" id="{B85F28F8-ADD9-084D-4B2B-0A45AF75CF84}"/>
                  </a:ext>
                </a:extLst>
              </p:cNvPr>
              <p:cNvPicPr>
                <a:picLocks noChangeAspect="1"/>
              </p:cNvPicPr>
              <p:nvPr/>
            </p:nvPicPr>
            <p:blipFill>
              <a:blip r:embed="rId4"/>
              <a:stretch>
                <a:fillRect/>
              </a:stretch>
            </p:blipFill>
            <p:spPr>
              <a:xfrm rot="2700000">
                <a:off x="2613844" y="4572773"/>
                <a:ext cx="161890" cy="9171"/>
              </a:xfrm>
              <a:prstGeom prst="rect">
                <a:avLst/>
              </a:prstGeom>
            </p:spPr>
          </p:pic>
          <p:sp>
            <p:nvSpPr>
              <p:cNvPr id="66" name="Rounded Rectangle 65">
                <a:extLst>
                  <a:ext uri="{FF2B5EF4-FFF2-40B4-BE49-F238E27FC236}">
                    <a16:creationId xmlns:a16="http://schemas.microsoft.com/office/drawing/2014/main" id="{7B118C07-186C-C775-783D-6CA75A744F55}"/>
                  </a:ext>
                </a:extLst>
              </p:cNvPr>
              <p:cNvSpPr>
                <a:spLocks noChangeAspect="1"/>
              </p:cNvSpPr>
              <p:nvPr/>
            </p:nvSpPr>
            <p:spPr>
              <a:xfrm rot="18900000">
                <a:off x="2718487" y="4378806"/>
                <a:ext cx="225098" cy="226346"/>
              </a:xfrm>
              <a:prstGeom prst="roundRect">
                <a:avLst>
                  <a:gd name="adj" fmla="val 4817"/>
                </a:avLst>
              </a:prstGeom>
              <a:gradFill>
                <a:gsLst>
                  <a:gs pos="0">
                    <a:schemeClr val="accent2"/>
                  </a:gs>
                  <a:gs pos="100000">
                    <a:schemeClr val="tx2"/>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69" name="Picture 68">
                <a:extLst>
                  <a:ext uri="{FF2B5EF4-FFF2-40B4-BE49-F238E27FC236}">
                    <a16:creationId xmlns:a16="http://schemas.microsoft.com/office/drawing/2014/main" id="{0CD5D5B4-B5FD-17DE-E78A-BC89383EC7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70" name="Picture 69">
                <a:extLst>
                  <a:ext uri="{FF2B5EF4-FFF2-40B4-BE49-F238E27FC236}">
                    <a16:creationId xmlns:a16="http://schemas.microsoft.com/office/drawing/2014/main" id="{76373822-E907-75D0-E85F-FA08D9DF9C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pic>
          <p:nvPicPr>
            <p:cNvPr id="60" name="Picture 59">
              <a:extLst>
                <a:ext uri="{FF2B5EF4-FFF2-40B4-BE49-F238E27FC236}">
                  <a16:creationId xmlns:a16="http://schemas.microsoft.com/office/drawing/2014/main" id="{236DC33D-350A-CB23-6F68-9D718CCB602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0218" y="3232290"/>
              <a:ext cx="2692400" cy="4330700"/>
            </a:xfrm>
            <a:prstGeom prst="rect">
              <a:avLst/>
            </a:prstGeom>
          </p:spPr>
        </p:pic>
      </p:grpSp>
    </p:spTree>
    <p:extLst>
      <p:ext uri="{BB962C8B-B14F-4D97-AF65-F5344CB8AC3E}">
        <p14:creationId xmlns:p14="http://schemas.microsoft.com/office/powerpoint/2010/main" val="3673135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GENERAL 7">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7" name="Text Placeholder 66">
            <a:extLst>
              <a:ext uri="{FF2B5EF4-FFF2-40B4-BE49-F238E27FC236}">
                <a16:creationId xmlns:a16="http://schemas.microsoft.com/office/drawing/2014/main" id="{0EFA42A8-6C11-2A08-CB5F-0751AC389AA7}"/>
              </a:ext>
            </a:extLst>
          </p:cNvPr>
          <p:cNvSpPr>
            <a:spLocks noGrp="1"/>
          </p:cNvSpPr>
          <p:nvPr>
            <p:ph type="body" sz="quarter" idx="12" hasCustomPrompt="1"/>
          </p:nvPr>
        </p:nvSpPr>
        <p:spPr>
          <a:xfrm>
            <a:off x="1236692" y="781969"/>
            <a:ext cx="6739808" cy="370286"/>
          </a:xfrm>
          <a:prstGeom prst="rect">
            <a:avLst/>
          </a:prstGeom>
        </p:spPr>
        <p:txBody>
          <a:bodyPr lIns="0" tIns="0" rIns="0" bIns="0"/>
          <a:lstStyle>
            <a:lvl1pPr marL="0" indent="0">
              <a:spcBef>
                <a:spcPts val="0"/>
              </a:spcBef>
              <a:buFontTx/>
              <a:buNone/>
              <a:defRPr sz="2931" spc="27" baseline="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(1st Letter Cap)</a:t>
            </a:r>
          </a:p>
        </p:txBody>
      </p:sp>
      <p:sp>
        <p:nvSpPr>
          <p:cNvPr id="68" name="Text Placeholder 66">
            <a:extLst>
              <a:ext uri="{FF2B5EF4-FFF2-40B4-BE49-F238E27FC236}">
                <a16:creationId xmlns:a16="http://schemas.microsoft.com/office/drawing/2014/main" id="{DBEFDAF8-B4CF-DD4F-FE97-6DBD6897AB69}"/>
              </a:ext>
            </a:extLst>
          </p:cNvPr>
          <p:cNvSpPr>
            <a:spLocks noGrp="1"/>
          </p:cNvSpPr>
          <p:nvPr>
            <p:ph type="body" sz="quarter" idx="13" hasCustomPrompt="1"/>
          </p:nvPr>
        </p:nvSpPr>
        <p:spPr>
          <a:xfrm>
            <a:off x="1243700" y="1306380"/>
            <a:ext cx="6728825" cy="253364"/>
          </a:xfrm>
          <a:prstGeom prst="rect">
            <a:avLst/>
          </a:prstGeom>
        </p:spPr>
        <p:txBody>
          <a:bodyPr lIns="0" tIns="0" rIns="0" bIns="0"/>
          <a:lstStyle>
            <a:lvl1pPr marL="0" indent="0">
              <a:spcBef>
                <a:spcPts val="0"/>
              </a:spcBef>
              <a:buFontTx/>
              <a:buNone/>
              <a:defRPr sz="1732" spc="27" baseline="0">
                <a:solidFill>
                  <a:schemeClr val="accent1">
                    <a:lumMod val="40000"/>
                    <a:lumOff val="60000"/>
                  </a:schemeClr>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SUBHEAD HERE (ALL CAPS)</a:t>
            </a:r>
          </a:p>
        </p:txBody>
      </p:sp>
      <p:sp>
        <p:nvSpPr>
          <p:cNvPr id="2" name="Text Placeholder 3">
            <a:extLst>
              <a:ext uri="{FF2B5EF4-FFF2-40B4-BE49-F238E27FC236}">
                <a16:creationId xmlns:a16="http://schemas.microsoft.com/office/drawing/2014/main" id="{9A4B6EC6-5CE1-88DF-1082-571CEDEA2A53}"/>
              </a:ext>
            </a:extLst>
          </p:cNvPr>
          <p:cNvSpPr>
            <a:spLocks noGrp="1"/>
          </p:cNvSpPr>
          <p:nvPr>
            <p:ph type="body" sz="quarter" idx="14" hasCustomPrompt="1"/>
          </p:nvPr>
        </p:nvSpPr>
        <p:spPr>
          <a:xfrm>
            <a:off x="1246718" y="2324064"/>
            <a:ext cx="4921249" cy="1311119"/>
          </a:xfrm>
          <a:prstGeom prst="rect">
            <a:avLst/>
          </a:prstGeom>
        </p:spPr>
        <p:txBody>
          <a:bodyPr lIns="0" tIns="0" rIns="0" bIns="0" anchor="b" anchorCtr="0"/>
          <a:lstStyle>
            <a:lvl1pPr marL="0" indent="0" algn="l" defTabSz="913554" rtl="0" eaLnBrk="1" latinLnBrk="0" hangingPunct="1">
              <a:lnSpc>
                <a:spcPct val="150000"/>
              </a:lnSpc>
              <a:spcBef>
                <a:spcPts val="999"/>
              </a:spcBef>
              <a:buFontTx/>
              <a:buNone/>
              <a:defRPr lang="en-US" sz="1265" b="0" i="0" kern="1200" spc="27" baseline="0" dirty="0" smtClean="0">
                <a:solidFill>
                  <a:schemeClr val="bg1"/>
                </a:solidFill>
                <a:latin typeface="Arial" panose="020B0604020202020204" pitchFamily="34" charset="0"/>
                <a:ea typeface="+mn-ea"/>
                <a:cs typeface="+mn-cs"/>
              </a:defRPr>
            </a:lvl1pPr>
          </a:lstStyle>
          <a:p>
            <a:pPr marL="0" marR="0" lvl="0" indent="0" algn="l" defTabSz="913554" rtl="0" eaLnBrk="1" fontAlgn="auto" latinLnBrk="0" hangingPunct="1">
              <a:lnSpc>
                <a:spcPct val="150000"/>
              </a:lnSpc>
              <a:spcBef>
                <a:spcPts val="999"/>
              </a:spcBef>
              <a:spcAft>
                <a:spcPts val="0"/>
              </a:spcAft>
              <a:buClrTx/>
              <a:buSzTx/>
              <a:buFontTx/>
              <a:buNone/>
              <a:tabLst/>
              <a:defRPr/>
            </a:pPr>
            <a:r>
              <a:rPr lang="en-US" dirty="0"/>
              <a:t>Top paragraph goes here. </a:t>
            </a:r>
            <a:r>
              <a:rPr lang="en-US" dirty="0">
                <a:solidFill>
                  <a:schemeClr val="bg1"/>
                </a:solidFill>
              </a:rPr>
              <a:t>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r>
              <a:rPr lang="en-US" dirty="0">
                <a:solidFill>
                  <a:schemeClr val="bg1"/>
                </a:solidFill>
              </a:rPr>
              <a:t>, sed do </a:t>
            </a:r>
            <a:r>
              <a:rPr lang="en-US" dirty="0" err="1">
                <a:solidFill>
                  <a:schemeClr val="bg1"/>
                </a:solidFill>
              </a:rPr>
              <a:t>eiusmod</a:t>
            </a:r>
            <a:r>
              <a:rPr lang="en-US" dirty="0">
                <a:solidFill>
                  <a:schemeClr val="bg1"/>
                </a:solidFill>
              </a:rPr>
              <a:t> </a:t>
            </a:r>
            <a:r>
              <a:rPr lang="en-US" dirty="0" err="1">
                <a:solidFill>
                  <a:schemeClr val="bg1"/>
                </a:solidFill>
              </a:rPr>
              <a:t>tempor</a:t>
            </a:r>
            <a:r>
              <a:rPr lang="en-US" dirty="0">
                <a:solidFill>
                  <a:schemeClr val="bg1"/>
                </a:solidFill>
              </a:rPr>
              <a:t> </a:t>
            </a:r>
            <a:r>
              <a:rPr lang="en-US" dirty="0" err="1">
                <a:solidFill>
                  <a:schemeClr val="bg1"/>
                </a:solidFill>
              </a:rPr>
              <a:t>incididunt</a:t>
            </a:r>
            <a:r>
              <a:rPr lang="en-US" dirty="0">
                <a:solidFill>
                  <a:schemeClr val="bg1"/>
                </a:solidFill>
              </a:rPr>
              <a:t> </a:t>
            </a:r>
            <a:r>
              <a:rPr lang="en-US" dirty="0" err="1">
                <a:solidFill>
                  <a:schemeClr val="bg1"/>
                </a:solidFill>
              </a:rPr>
              <a:t>ut</a:t>
            </a:r>
            <a:r>
              <a:rPr lang="en-US" dirty="0">
                <a:solidFill>
                  <a:schemeClr val="bg1"/>
                </a:solidFill>
              </a:rPr>
              <a:t> labore et dolore magna </a:t>
            </a:r>
            <a:r>
              <a:rPr lang="en-US" dirty="0" err="1">
                <a:solidFill>
                  <a:schemeClr val="bg1"/>
                </a:solidFill>
              </a:rPr>
              <a:t>aliqua</a:t>
            </a:r>
            <a:r>
              <a:rPr lang="en-US" dirty="0">
                <a:solidFill>
                  <a:schemeClr val="bg1"/>
                </a:solidFill>
              </a:rPr>
              <a:t>. </a:t>
            </a:r>
          </a:p>
        </p:txBody>
      </p:sp>
      <p:sp>
        <p:nvSpPr>
          <p:cNvPr id="56" name="Rounded Rectangle 55">
            <a:extLst>
              <a:ext uri="{FF2B5EF4-FFF2-40B4-BE49-F238E27FC236}">
                <a16:creationId xmlns:a16="http://schemas.microsoft.com/office/drawing/2014/main" id="{5473676A-0D40-9764-6B75-CE0DBE97E120}"/>
              </a:ext>
            </a:extLst>
          </p:cNvPr>
          <p:cNvSpPr/>
          <p:nvPr userDrawn="1"/>
        </p:nvSpPr>
        <p:spPr>
          <a:xfrm rot="2700000">
            <a:off x="8265799" y="1567413"/>
            <a:ext cx="5481324" cy="5518424"/>
          </a:xfrm>
          <a:prstGeom prst="roundRect">
            <a:avLst>
              <a:gd name="adj" fmla="val 6068"/>
            </a:avLst>
          </a:prstGeom>
          <a:blipFill dpi="0" rotWithShape="0">
            <a:blip r:embed="rId3" cstate="screen">
              <a:extLst>
                <a:ext uri="{28A0092B-C50C-407E-A947-70E740481C1C}">
                  <a14:useLocalDpi xmlns:a14="http://schemas.microsoft.com/office/drawing/2010/main"/>
                </a:ext>
              </a:extLst>
            </a:blip>
            <a:srcRect/>
            <a:stretch>
              <a:fillRect t="37" r="7765"/>
            </a:stretch>
          </a:bli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9" name="Text Placeholder 5">
            <a:extLst>
              <a:ext uri="{FF2B5EF4-FFF2-40B4-BE49-F238E27FC236}">
                <a16:creationId xmlns:a16="http://schemas.microsoft.com/office/drawing/2014/main" id="{16DBAE10-F638-03C0-C073-38A9B5539A90}"/>
              </a:ext>
            </a:extLst>
          </p:cNvPr>
          <p:cNvSpPr>
            <a:spLocks noGrp="1"/>
          </p:cNvSpPr>
          <p:nvPr>
            <p:ph type="body" sz="quarter" idx="15" hasCustomPrompt="1"/>
          </p:nvPr>
        </p:nvSpPr>
        <p:spPr>
          <a:xfrm>
            <a:off x="1246718" y="3789557"/>
            <a:ext cx="4921249" cy="1649473"/>
          </a:xfrm>
          <a:prstGeom prst="rect">
            <a:avLst/>
          </a:prstGeom>
        </p:spPr>
        <p:txBody>
          <a:bodyPr lIns="0" tIns="0" rIns="0" bIns="0" anchor="t" anchorCtr="0"/>
          <a:lstStyle>
            <a:lvl1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smtClean="0">
                <a:solidFill>
                  <a:schemeClr val="bg1"/>
                </a:solidFill>
                <a:latin typeface="+mn-lt"/>
                <a:ea typeface="+mn-ea"/>
                <a:cs typeface="+mn-cs"/>
              </a:defRPr>
            </a:lvl1pPr>
            <a:lvl2pPr marL="228389" indent="-228389" algn="l" defTabSz="913554" rtl="0" eaLnBrk="1" latinLnBrk="0" hangingPunct="1">
              <a:lnSpc>
                <a:spcPct val="150000"/>
              </a:lnSpc>
              <a:spcBef>
                <a:spcPts val="799"/>
              </a:spcBef>
              <a:buClr>
                <a:schemeClr val="accent5"/>
              </a:buClr>
              <a:buFont typeface="Wingdings" pitchFamily="2" charset="2"/>
              <a:buChar char="§"/>
              <a:defRPr lang="en-US" sz="1265" b="0" i="0" kern="1200" spc="27" baseline="0" dirty="0" smtClean="0">
                <a:solidFill>
                  <a:schemeClr val="bg1"/>
                </a:solidFill>
                <a:latin typeface="Arial" panose="020B0604020202020204" pitchFamily="34" charset="0"/>
                <a:ea typeface="+mn-ea"/>
                <a:cs typeface="+mn-cs"/>
              </a:defRPr>
            </a:lvl2pPr>
            <a:lvl3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smtClean="0">
                <a:solidFill>
                  <a:schemeClr val="bg1"/>
                </a:solidFill>
                <a:latin typeface="+mn-lt"/>
                <a:ea typeface="+mn-ea"/>
                <a:cs typeface="+mn-cs"/>
              </a:defRPr>
            </a:lvl3pPr>
            <a:lvl4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smtClean="0">
                <a:solidFill>
                  <a:schemeClr val="bg1"/>
                </a:solidFill>
                <a:latin typeface="+mn-lt"/>
                <a:ea typeface="+mn-ea"/>
                <a:cs typeface="+mn-cs"/>
              </a:defRPr>
            </a:lvl4pPr>
            <a:lvl5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a:solidFill>
                  <a:schemeClr val="bg1"/>
                </a:solidFill>
                <a:latin typeface="+mn-lt"/>
                <a:ea typeface="+mn-ea"/>
                <a:cs typeface="+mn-cs"/>
              </a:defRPr>
            </a:lvl5pPr>
          </a:lstStyle>
          <a:p>
            <a:pPr lvl="1"/>
            <a:r>
              <a:rPr lang="en-US" dirty="0"/>
              <a:t>Bulleted Item goes here when needed</a:t>
            </a:r>
          </a:p>
          <a:p>
            <a:pPr lvl="1"/>
            <a:r>
              <a:rPr lang="en-US" dirty="0"/>
              <a:t>Bulleted Item goes here when needed</a:t>
            </a:r>
          </a:p>
          <a:p>
            <a:pPr lvl="1"/>
            <a:r>
              <a:rPr lang="en-US" dirty="0"/>
              <a:t>Bulleted Item goes here when needed</a:t>
            </a:r>
          </a:p>
        </p:txBody>
      </p:sp>
      <p:grpSp>
        <p:nvGrpSpPr>
          <p:cNvPr id="4" name="Group 3">
            <a:extLst>
              <a:ext uri="{FF2B5EF4-FFF2-40B4-BE49-F238E27FC236}">
                <a16:creationId xmlns:a16="http://schemas.microsoft.com/office/drawing/2014/main" id="{3083EE59-83A3-0357-2F25-1EAD9BA6CA8E}"/>
              </a:ext>
            </a:extLst>
          </p:cNvPr>
          <p:cNvGrpSpPr>
            <a:grpSpLocks noChangeAspect="1"/>
          </p:cNvGrpSpPr>
          <p:nvPr userDrawn="1"/>
        </p:nvGrpSpPr>
        <p:grpSpPr>
          <a:xfrm>
            <a:off x="562436" y="293283"/>
            <a:ext cx="689061" cy="116260"/>
            <a:chOff x="592536" y="343540"/>
            <a:chExt cx="558639" cy="94341"/>
          </a:xfrm>
        </p:grpSpPr>
        <p:sp>
          <p:nvSpPr>
            <p:cNvPr id="6" name="Rounded Rectangle 5">
              <a:extLst>
                <a:ext uri="{FF2B5EF4-FFF2-40B4-BE49-F238E27FC236}">
                  <a16:creationId xmlns:a16="http://schemas.microsoft.com/office/drawing/2014/main" id="{867796E9-F203-D369-17F2-1E208F09A680}"/>
                </a:ext>
              </a:extLst>
            </p:cNvPr>
            <p:cNvSpPr/>
            <p:nvPr/>
          </p:nvSpPr>
          <p:spPr>
            <a:xfrm rot="10800000">
              <a:off x="1056834" y="343540"/>
              <a:ext cx="94341" cy="94341"/>
            </a:xfrm>
            <a:prstGeom prst="roundRect">
              <a:avLst>
                <a:gd name="adj" fmla="val 1746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29" name="Rounded Rectangle 28">
              <a:extLst>
                <a:ext uri="{FF2B5EF4-FFF2-40B4-BE49-F238E27FC236}">
                  <a16:creationId xmlns:a16="http://schemas.microsoft.com/office/drawing/2014/main" id="{EDDD9BED-0C46-AAE1-F53F-87534383D709}"/>
                </a:ext>
              </a:extLst>
            </p:cNvPr>
            <p:cNvSpPr/>
            <p:nvPr/>
          </p:nvSpPr>
          <p:spPr>
            <a:xfrm rot="10800000">
              <a:off x="824686" y="343540"/>
              <a:ext cx="94340" cy="94341"/>
            </a:xfrm>
            <a:prstGeom prst="roundRect">
              <a:avLst>
                <a:gd name="adj" fmla="val 17459"/>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1" name="Rounded Rectangle 30">
              <a:extLst>
                <a:ext uri="{FF2B5EF4-FFF2-40B4-BE49-F238E27FC236}">
                  <a16:creationId xmlns:a16="http://schemas.microsoft.com/office/drawing/2014/main" id="{0E5C14DB-F70C-BA73-71F8-A0DDAC4CF751}"/>
                </a:ext>
              </a:extLst>
            </p:cNvPr>
            <p:cNvSpPr/>
            <p:nvPr/>
          </p:nvSpPr>
          <p:spPr>
            <a:xfrm rot="10800000">
              <a:off x="592536" y="343540"/>
              <a:ext cx="94341" cy="94341"/>
            </a:xfrm>
            <a:prstGeom prst="roundRect">
              <a:avLst>
                <a:gd name="adj" fmla="val 1746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grpSp>
      <p:sp>
        <p:nvSpPr>
          <p:cNvPr id="3" name="Rounded Rectangle 2">
            <a:extLst>
              <a:ext uri="{FF2B5EF4-FFF2-40B4-BE49-F238E27FC236}">
                <a16:creationId xmlns:a16="http://schemas.microsoft.com/office/drawing/2014/main" id="{7D1EC50E-63C0-E455-13C4-7E55053E4040}"/>
              </a:ext>
            </a:extLst>
          </p:cNvPr>
          <p:cNvSpPr/>
          <p:nvPr userDrawn="1"/>
        </p:nvSpPr>
        <p:spPr>
          <a:xfrm rot="2700000">
            <a:off x="9769921" y="-324095"/>
            <a:ext cx="5116839" cy="3124327"/>
          </a:xfrm>
          <a:prstGeom prst="roundRect">
            <a:avLst>
              <a:gd name="adj" fmla="val 6417"/>
            </a:avLst>
          </a:prstGeom>
          <a:noFill/>
          <a:ln w="28575">
            <a:gradFill>
              <a:gsLst>
                <a:gs pos="0">
                  <a:schemeClr val="accent3"/>
                </a:gs>
                <a:gs pos="100000">
                  <a:schemeClr val="accent4"/>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grpSp>
        <p:nvGrpSpPr>
          <p:cNvPr id="57" name="Group 56">
            <a:extLst>
              <a:ext uri="{FF2B5EF4-FFF2-40B4-BE49-F238E27FC236}">
                <a16:creationId xmlns:a16="http://schemas.microsoft.com/office/drawing/2014/main" id="{1CF7FBB5-BCAD-54C5-E47F-B36081C3481F}"/>
              </a:ext>
            </a:extLst>
          </p:cNvPr>
          <p:cNvGrpSpPr/>
          <p:nvPr userDrawn="1"/>
        </p:nvGrpSpPr>
        <p:grpSpPr>
          <a:xfrm>
            <a:off x="8853832" y="767951"/>
            <a:ext cx="1021733" cy="1076857"/>
            <a:chOff x="5556282" y="3232290"/>
            <a:chExt cx="4105217" cy="4330700"/>
          </a:xfrm>
        </p:grpSpPr>
        <p:grpSp>
          <p:nvGrpSpPr>
            <p:cNvPr id="58" name="Group 57">
              <a:extLst>
                <a:ext uri="{FF2B5EF4-FFF2-40B4-BE49-F238E27FC236}">
                  <a16:creationId xmlns:a16="http://schemas.microsoft.com/office/drawing/2014/main" id="{AE1E27FE-B090-6DA6-85C6-95751B075922}"/>
                </a:ext>
              </a:extLst>
            </p:cNvPr>
            <p:cNvGrpSpPr/>
            <p:nvPr/>
          </p:nvGrpSpPr>
          <p:grpSpPr>
            <a:xfrm>
              <a:off x="8668369" y="4930285"/>
              <a:ext cx="993130" cy="944875"/>
              <a:chOff x="2646833" y="4335536"/>
              <a:chExt cx="339252" cy="322768"/>
            </a:xfrm>
          </p:grpSpPr>
          <p:sp>
            <p:nvSpPr>
              <p:cNvPr id="71" name="Rounded Rectangle 70">
                <a:extLst>
                  <a:ext uri="{FF2B5EF4-FFF2-40B4-BE49-F238E27FC236}">
                    <a16:creationId xmlns:a16="http://schemas.microsoft.com/office/drawing/2014/main" id="{883BC528-98B6-3D62-4841-E7DAED0C9D0D}"/>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72" name="Rounded Rectangle 71">
                <a:extLst>
                  <a:ext uri="{FF2B5EF4-FFF2-40B4-BE49-F238E27FC236}">
                    <a16:creationId xmlns:a16="http://schemas.microsoft.com/office/drawing/2014/main" id="{1CE40AEC-F41C-9311-2448-3E7809BC3315}"/>
                  </a:ext>
                </a:extLst>
              </p:cNvPr>
              <p:cNvSpPr>
                <a:spLocks noChangeAspect="1"/>
              </p:cNvSpPr>
              <p:nvPr/>
            </p:nvSpPr>
            <p:spPr>
              <a:xfrm rot="18900000">
                <a:off x="2706836" y="4367620"/>
                <a:ext cx="247342" cy="248716"/>
              </a:xfrm>
              <a:prstGeom prst="roundRect">
                <a:avLst>
                  <a:gd name="adj" fmla="val 7269"/>
                </a:avLst>
              </a:prstGeom>
              <a:gradFill>
                <a:gsLst>
                  <a:gs pos="0">
                    <a:schemeClr val="accent3">
                      <a:lumMod val="40000"/>
                      <a:lumOff val="60000"/>
                    </a:schemeClr>
                  </a:gs>
                  <a:gs pos="100000">
                    <a:schemeClr val="accent1">
                      <a:lumMod val="75000"/>
                    </a:schemeClr>
                  </a:gs>
                </a:gsLst>
                <a:lin ang="6600000" scaled="0"/>
              </a:gradFill>
              <a:ln w="3175">
                <a:solidFill>
                  <a:schemeClr val="bg1">
                    <a:alpha val="49829"/>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73" name="Rounded Rectangle 72">
                <a:extLst>
                  <a:ext uri="{FF2B5EF4-FFF2-40B4-BE49-F238E27FC236}">
                    <a16:creationId xmlns:a16="http://schemas.microsoft.com/office/drawing/2014/main" id="{82557AF1-F2D3-A69B-DADD-48A4873C823B}"/>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74" name="Picture 73">
                <a:extLst>
                  <a:ext uri="{FF2B5EF4-FFF2-40B4-BE49-F238E27FC236}">
                    <a16:creationId xmlns:a16="http://schemas.microsoft.com/office/drawing/2014/main" id="{F05C6BB3-B6CE-3E04-B338-595BDC9212B1}"/>
                  </a:ext>
                </a:extLst>
              </p:cNvPr>
              <p:cNvPicPr>
                <a:picLocks noChangeAspect="1"/>
              </p:cNvPicPr>
              <p:nvPr/>
            </p:nvPicPr>
            <p:blipFill>
              <a:blip r:embed="rId4"/>
              <a:stretch>
                <a:fillRect/>
              </a:stretch>
            </p:blipFill>
            <p:spPr>
              <a:xfrm rot="18900000">
                <a:off x="2646833" y="4365149"/>
                <a:ext cx="172486" cy="9771"/>
              </a:xfrm>
              <a:prstGeom prst="rect">
                <a:avLst/>
              </a:prstGeom>
            </p:spPr>
          </p:pic>
          <p:pic>
            <p:nvPicPr>
              <p:cNvPr id="75" name="Picture 74">
                <a:extLst>
                  <a:ext uri="{FF2B5EF4-FFF2-40B4-BE49-F238E27FC236}">
                    <a16:creationId xmlns:a16="http://schemas.microsoft.com/office/drawing/2014/main" id="{EF99505E-74BD-26C3-E0ED-8576C52C736E}"/>
                  </a:ext>
                </a:extLst>
              </p:cNvPr>
              <p:cNvPicPr>
                <a:picLocks noChangeAspect="1"/>
              </p:cNvPicPr>
              <p:nvPr/>
            </p:nvPicPr>
            <p:blipFill>
              <a:blip r:embed="rId4"/>
              <a:stretch>
                <a:fillRect/>
              </a:stretch>
            </p:blipFill>
            <p:spPr>
              <a:xfrm rot="2700000">
                <a:off x="2613844" y="4572773"/>
                <a:ext cx="161890" cy="9171"/>
              </a:xfrm>
              <a:prstGeom prst="rect">
                <a:avLst/>
              </a:prstGeom>
            </p:spPr>
          </p:pic>
          <p:sp>
            <p:nvSpPr>
              <p:cNvPr id="76" name="Rounded Rectangle 75">
                <a:extLst>
                  <a:ext uri="{FF2B5EF4-FFF2-40B4-BE49-F238E27FC236}">
                    <a16:creationId xmlns:a16="http://schemas.microsoft.com/office/drawing/2014/main" id="{2BA6B408-0E88-1020-EA00-1579124B91F4}"/>
                  </a:ext>
                </a:extLst>
              </p:cNvPr>
              <p:cNvSpPr>
                <a:spLocks noChangeAspect="1"/>
              </p:cNvSpPr>
              <p:nvPr/>
            </p:nvSpPr>
            <p:spPr>
              <a:xfrm rot="18900000">
                <a:off x="2718487" y="4378806"/>
                <a:ext cx="225098" cy="226346"/>
              </a:xfrm>
              <a:prstGeom prst="roundRect">
                <a:avLst>
                  <a:gd name="adj" fmla="val 4817"/>
                </a:avLst>
              </a:prstGeom>
              <a:gradFill>
                <a:gsLst>
                  <a:gs pos="0">
                    <a:schemeClr val="accent3"/>
                  </a:gs>
                  <a:gs pos="100000">
                    <a:schemeClr val="accent1"/>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77" name="Picture 76">
                <a:extLst>
                  <a:ext uri="{FF2B5EF4-FFF2-40B4-BE49-F238E27FC236}">
                    <a16:creationId xmlns:a16="http://schemas.microsoft.com/office/drawing/2014/main" id="{DA797ABD-F9A0-34D9-7BE4-802E4D03E8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78" name="Picture 77">
                <a:extLst>
                  <a:ext uri="{FF2B5EF4-FFF2-40B4-BE49-F238E27FC236}">
                    <a16:creationId xmlns:a16="http://schemas.microsoft.com/office/drawing/2014/main" id="{EDC381A1-E42D-2A47-5431-6BAAF3A1D2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grpSp>
          <p:nvGrpSpPr>
            <p:cNvPr id="59" name="Group 58">
              <a:extLst>
                <a:ext uri="{FF2B5EF4-FFF2-40B4-BE49-F238E27FC236}">
                  <a16:creationId xmlns:a16="http://schemas.microsoft.com/office/drawing/2014/main" id="{085FD446-50C5-6D2D-C69F-3AD5A28D71CC}"/>
                </a:ext>
              </a:extLst>
            </p:cNvPr>
            <p:cNvGrpSpPr/>
            <p:nvPr/>
          </p:nvGrpSpPr>
          <p:grpSpPr>
            <a:xfrm>
              <a:off x="5556282" y="4921285"/>
              <a:ext cx="993130" cy="944875"/>
              <a:chOff x="2646833" y="4335536"/>
              <a:chExt cx="339252" cy="322768"/>
            </a:xfrm>
          </p:grpSpPr>
          <p:sp>
            <p:nvSpPr>
              <p:cNvPr id="61" name="Rounded Rectangle 60">
                <a:extLst>
                  <a:ext uri="{FF2B5EF4-FFF2-40B4-BE49-F238E27FC236}">
                    <a16:creationId xmlns:a16="http://schemas.microsoft.com/office/drawing/2014/main" id="{0B77C2F6-9868-A8F1-6C0F-6EB3B3992F13}"/>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62" name="Rounded Rectangle 61">
                <a:extLst>
                  <a:ext uri="{FF2B5EF4-FFF2-40B4-BE49-F238E27FC236}">
                    <a16:creationId xmlns:a16="http://schemas.microsoft.com/office/drawing/2014/main" id="{51E0B305-8616-0C30-0DBA-32C605919BDB}"/>
                  </a:ext>
                </a:extLst>
              </p:cNvPr>
              <p:cNvSpPr>
                <a:spLocks noChangeAspect="1"/>
              </p:cNvSpPr>
              <p:nvPr/>
            </p:nvSpPr>
            <p:spPr>
              <a:xfrm rot="18900000">
                <a:off x="2706836" y="4367620"/>
                <a:ext cx="247342" cy="248716"/>
              </a:xfrm>
              <a:prstGeom prst="roundRect">
                <a:avLst>
                  <a:gd name="adj" fmla="val 7269"/>
                </a:avLst>
              </a:prstGeom>
              <a:gradFill>
                <a:gsLst>
                  <a:gs pos="0">
                    <a:schemeClr val="accent2">
                      <a:lumMod val="40000"/>
                      <a:lumOff val="60000"/>
                    </a:schemeClr>
                  </a:gs>
                  <a:gs pos="100000">
                    <a:schemeClr val="tx2">
                      <a:lumMod val="50000"/>
                    </a:schemeClr>
                  </a:gs>
                </a:gsLst>
                <a:lin ang="7800000" scaled="0"/>
              </a:gradFill>
              <a:ln w="3175">
                <a:solidFill>
                  <a:schemeClr val="bg1">
                    <a:alpha val="4905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63" name="Rounded Rectangle 62">
                <a:extLst>
                  <a:ext uri="{FF2B5EF4-FFF2-40B4-BE49-F238E27FC236}">
                    <a16:creationId xmlns:a16="http://schemas.microsoft.com/office/drawing/2014/main" id="{3D7F43FA-7BCF-943A-389B-0A1CA489E055}"/>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64" name="Picture 63">
                <a:extLst>
                  <a:ext uri="{FF2B5EF4-FFF2-40B4-BE49-F238E27FC236}">
                    <a16:creationId xmlns:a16="http://schemas.microsoft.com/office/drawing/2014/main" id="{FC664571-6DB4-16E9-4396-E99CC1CD53E6}"/>
                  </a:ext>
                </a:extLst>
              </p:cNvPr>
              <p:cNvPicPr>
                <a:picLocks noChangeAspect="1"/>
              </p:cNvPicPr>
              <p:nvPr/>
            </p:nvPicPr>
            <p:blipFill>
              <a:blip r:embed="rId4"/>
              <a:stretch>
                <a:fillRect/>
              </a:stretch>
            </p:blipFill>
            <p:spPr>
              <a:xfrm rot="18900000">
                <a:off x="2646833" y="4365149"/>
                <a:ext cx="172486" cy="9771"/>
              </a:xfrm>
              <a:prstGeom prst="rect">
                <a:avLst/>
              </a:prstGeom>
            </p:spPr>
          </p:pic>
          <p:pic>
            <p:nvPicPr>
              <p:cNvPr id="65" name="Picture 64">
                <a:extLst>
                  <a:ext uri="{FF2B5EF4-FFF2-40B4-BE49-F238E27FC236}">
                    <a16:creationId xmlns:a16="http://schemas.microsoft.com/office/drawing/2014/main" id="{B85F28F8-ADD9-084D-4B2B-0A45AF75CF84}"/>
                  </a:ext>
                </a:extLst>
              </p:cNvPr>
              <p:cNvPicPr>
                <a:picLocks noChangeAspect="1"/>
              </p:cNvPicPr>
              <p:nvPr/>
            </p:nvPicPr>
            <p:blipFill>
              <a:blip r:embed="rId4"/>
              <a:stretch>
                <a:fillRect/>
              </a:stretch>
            </p:blipFill>
            <p:spPr>
              <a:xfrm rot="2700000">
                <a:off x="2613844" y="4572773"/>
                <a:ext cx="161890" cy="9171"/>
              </a:xfrm>
              <a:prstGeom prst="rect">
                <a:avLst/>
              </a:prstGeom>
            </p:spPr>
          </p:pic>
          <p:sp>
            <p:nvSpPr>
              <p:cNvPr id="66" name="Rounded Rectangle 65">
                <a:extLst>
                  <a:ext uri="{FF2B5EF4-FFF2-40B4-BE49-F238E27FC236}">
                    <a16:creationId xmlns:a16="http://schemas.microsoft.com/office/drawing/2014/main" id="{7B118C07-186C-C775-783D-6CA75A744F55}"/>
                  </a:ext>
                </a:extLst>
              </p:cNvPr>
              <p:cNvSpPr>
                <a:spLocks noChangeAspect="1"/>
              </p:cNvSpPr>
              <p:nvPr/>
            </p:nvSpPr>
            <p:spPr>
              <a:xfrm rot="18900000">
                <a:off x="2718487" y="4378806"/>
                <a:ext cx="225098" cy="226346"/>
              </a:xfrm>
              <a:prstGeom prst="roundRect">
                <a:avLst>
                  <a:gd name="adj" fmla="val 4817"/>
                </a:avLst>
              </a:prstGeom>
              <a:gradFill>
                <a:gsLst>
                  <a:gs pos="0">
                    <a:schemeClr val="accent2"/>
                  </a:gs>
                  <a:gs pos="100000">
                    <a:schemeClr val="tx2"/>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69" name="Picture 68">
                <a:extLst>
                  <a:ext uri="{FF2B5EF4-FFF2-40B4-BE49-F238E27FC236}">
                    <a16:creationId xmlns:a16="http://schemas.microsoft.com/office/drawing/2014/main" id="{0CD5D5B4-B5FD-17DE-E78A-BC89383EC7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70" name="Picture 69">
                <a:extLst>
                  <a:ext uri="{FF2B5EF4-FFF2-40B4-BE49-F238E27FC236}">
                    <a16:creationId xmlns:a16="http://schemas.microsoft.com/office/drawing/2014/main" id="{76373822-E907-75D0-E85F-FA08D9DF9C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pic>
          <p:nvPicPr>
            <p:cNvPr id="60" name="Picture 59">
              <a:extLst>
                <a:ext uri="{FF2B5EF4-FFF2-40B4-BE49-F238E27FC236}">
                  <a16:creationId xmlns:a16="http://schemas.microsoft.com/office/drawing/2014/main" id="{236DC33D-350A-CB23-6F68-9D718CCB602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0218" y="3232290"/>
              <a:ext cx="2692400" cy="4330700"/>
            </a:xfrm>
            <a:prstGeom prst="rect">
              <a:avLst/>
            </a:prstGeom>
          </p:spPr>
        </p:pic>
      </p:grpSp>
    </p:spTree>
    <p:extLst>
      <p:ext uri="{BB962C8B-B14F-4D97-AF65-F5344CB8AC3E}">
        <p14:creationId xmlns:p14="http://schemas.microsoft.com/office/powerpoint/2010/main" val="35292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GENERAL 7">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7" name="Text Placeholder 66">
            <a:extLst>
              <a:ext uri="{FF2B5EF4-FFF2-40B4-BE49-F238E27FC236}">
                <a16:creationId xmlns:a16="http://schemas.microsoft.com/office/drawing/2014/main" id="{0EFA42A8-6C11-2A08-CB5F-0751AC389AA7}"/>
              </a:ext>
            </a:extLst>
          </p:cNvPr>
          <p:cNvSpPr>
            <a:spLocks noGrp="1"/>
          </p:cNvSpPr>
          <p:nvPr>
            <p:ph type="body" sz="quarter" idx="12" hasCustomPrompt="1"/>
          </p:nvPr>
        </p:nvSpPr>
        <p:spPr>
          <a:xfrm>
            <a:off x="1236692" y="781969"/>
            <a:ext cx="6739808" cy="370286"/>
          </a:xfrm>
          <a:prstGeom prst="rect">
            <a:avLst/>
          </a:prstGeom>
        </p:spPr>
        <p:txBody>
          <a:bodyPr lIns="0" tIns="0" rIns="0" bIns="0"/>
          <a:lstStyle>
            <a:lvl1pPr marL="0" indent="0">
              <a:spcBef>
                <a:spcPts val="0"/>
              </a:spcBef>
              <a:buFontTx/>
              <a:buNone/>
              <a:defRPr sz="2931" spc="27" baseline="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(1st Letter Cap)</a:t>
            </a:r>
          </a:p>
        </p:txBody>
      </p:sp>
      <p:sp>
        <p:nvSpPr>
          <p:cNvPr id="68" name="Text Placeholder 66">
            <a:extLst>
              <a:ext uri="{FF2B5EF4-FFF2-40B4-BE49-F238E27FC236}">
                <a16:creationId xmlns:a16="http://schemas.microsoft.com/office/drawing/2014/main" id="{DBEFDAF8-B4CF-DD4F-FE97-6DBD6897AB69}"/>
              </a:ext>
            </a:extLst>
          </p:cNvPr>
          <p:cNvSpPr>
            <a:spLocks noGrp="1"/>
          </p:cNvSpPr>
          <p:nvPr>
            <p:ph type="body" sz="quarter" idx="13" hasCustomPrompt="1"/>
          </p:nvPr>
        </p:nvSpPr>
        <p:spPr>
          <a:xfrm>
            <a:off x="1243700" y="1306380"/>
            <a:ext cx="6728825" cy="253364"/>
          </a:xfrm>
          <a:prstGeom prst="rect">
            <a:avLst/>
          </a:prstGeom>
        </p:spPr>
        <p:txBody>
          <a:bodyPr lIns="0" tIns="0" rIns="0" bIns="0"/>
          <a:lstStyle>
            <a:lvl1pPr marL="0" indent="0">
              <a:spcBef>
                <a:spcPts val="0"/>
              </a:spcBef>
              <a:buFontTx/>
              <a:buNone/>
              <a:defRPr sz="1732" spc="27" baseline="0">
                <a:solidFill>
                  <a:schemeClr val="accent1">
                    <a:lumMod val="40000"/>
                    <a:lumOff val="60000"/>
                  </a:schemeClr>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SUBHEAD HERE (ALL CAPS)</a:t>
            </a:r>
          </a:p>
        </p:txBody>
      </p:sp>
      <p:sp>
        <p:nvSpPr>
          <p:cNvPr id="2" name="Text Placeholder 3">
            <a:extLst>
              <a:ext uri="{FF2B5EF4-FFF2-40B4-BE49-F238E27FC236}">
                <a16:creationId xmlns:a16="http://schemas.microsoft.com/office/drawing/2014/main" id="{9A4B6EC6-5CE1-88DF-1082-571CEDEA2A53}"/>
              </a:ext>
            </a:extLst>
          </p:cNvPr>
          <p:cNvSpPr>
            <a:spLocks noGrp="1"/>
          </p:cNvSpPr>
          <p:nvPr>
            <p:ph type="body" sz="quarter" idx="14" hasCustomPrompt="1"/>
          </p:nvPr>
        </p:nvSpPr>
        <p:spPr>
          <a:xfrm>
            <a:off x="1246718" y="2324064"/>
            <a:ext cx="4921249" cy="1311119"/>
          </a:xfrm>
          <a:prstGeom prst="rect">
            <a:avLst/>
          </a:prstGeom>
        </p:spPr>
        <p:txBody>
          <a:bodyPr lIns="0" tIns="0" rIns="0" bIns="0" anchor="b" anchorCtr="0"/>
          <a:lstStyle>
            <a:lvl1pPr marL="0" indent="0" algn="l" defTabSz="913554" rtl="0" eaLnBrk="1" latinLnBrk="0" hangingPunct="1">
              <a:lnSpc>
                <a:spcPct val="150000"/>
              </a:lnSpc>
              <a:spcBef>
                <a:spcPts val="999"/>
              </a:spcBef>
              <a:buFontTx/>
              <a:buNone/>
              <a:defRPr lang="en-US" sz="1265" b="0" i="0" kern="1200" spc="27" baseline="0" dirty="0" smtClean="0">
                <a:solidFill>
                  <a:schemeClr val="bg1"/>
                </a:solidFill>
                <a:latin typeface="Arial" panose="020B0604020202020204" pitchFamily="34" charset="0"/>
                <a:ea typeface="+mn-ea"/>
                <a:cs typeface="+mn-cs"/>
              </a:defRPr>
            </a:lvl1pPr>
          </a:lstStyle>
          <a:p>
            <a:pPr marL="0" marR="0" lvl="0" indent="0" algn="l" defTabSz="913554" rtl="0" eaLnBrk="1" fontAlgn="auto" latinLnBrk="0" hangingPunct="1">
              <a:lnSpc>
                <a:spcPct val="150000"/>
              </a:lnSpc>
              <a:spcBef>
                <a:spcPts val="999"/>
              </a:spcBef>
              <a:spcAft>
                <a:spcPts val="0"/>
              </a:spcAft>
              <a:buClrTx/>
              <a:buSzTx/>
              <a:buFontTx/>
              <a:buNone/>
              <a:tabLst/>
              <a:defRPr/>
            </a:pPr>
            <a:r>
              <a:rPr lang="en-US" dirty="0"/>
              <a:t>Top paragraph goes here. </a:t>
            </a:r>
            <a:r>
              <a:rPr lang="en-US" dirty="0">
                <a:solidFill>
                  <a:schemeClr val="bg1"/>
                </a:solidFill>
              </a:rPr>
              <a:t>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r>
              <a:rPr lang="en-US" dirty="0">
                <a:solidFill>
                  <a:schemeClr val="bg1"/>
                </a:solidFill>
              </a:rPr>
              <a:t>, sed do </a:t>
            </a:r>
            <a:r>
              <a:rPr lang="en-US" dirty="0" err="1">
                <a:solidFill>
                  <a:schemeClr val="bg1"/>
                </a:solidFill>
              </a:rPr>
              <a:t>eiusmod</a:t>
            </a:r>
            <a:r>
              <a:rPr lang="en-US" dirty="0">
                <a:solidFill>
                  <a:schemeClr val="bg1"/>
                </a:solidFill>
              </a:rPr>
              <a:t> </a:t>
            </a:r>
            <a:r>
              <a:rPr lang="en-US" dirty="0" err="1">
                <a:solidFill>
                  <a:schemeClr val="bg1"/>
                </a:solidFill>
              </a:rPr>
              <a:t>tempor</a:t>
            </a:r>
            <a:r>
              <a:rPr lang="en-US" dirty="0">
                <a:solidFill>
                  <a:schemeClr val="bg1"/>
                </a:solidFill>
              </a:rPr>
              <a:t> </a:t>
            </a:r>
            <a:r>
              <a:rPr lang="en-US" dirty="0" err="1">
                <a:solidFill>
                  <a:schemeClr val="bg1"/>
                </a:solidFill>
              </a:rPr>
              <a:t>incididunt</a:t>
            </a:r>
            <a:r>
              <a:rPr lang="en-US" dirty="0">
                <a:solidFill>
                  <a:schemeClr val="bg1"/>
                </a:solidFill>
              </a:rPr>
              <a:t> </a:t>
            </a:r>
            <a:r>
              <a:rPr lang="en-US" dirty="0" err="1">
                <a:solidFill>
                  <a:schemeClr val="bg1"/>
                </a:solidFill>
              </a:rPr>
              <a:t>ut</a:t>
            </a:r>
            <a:r>
              <a:rPr lang="en-US" dirty="0">
                <a:solidFill>
                  <a:schemeClr val="bg1"/>
                </a:solidFill>
              </a:rPr>
              <a:t> labore et dolore magna </a:t>
            </a:r>
            <a:r>
              <a:rPr lang="en-US" dirty="0" err="1">
                <a:solidFill>
                  <a:schemeClr val="bg1"/>
                </a:solidFill>
              </a:rPr>
              <a:t>aliqua</a:t>
            </a:r>
            <a:r>
              <a:rPr lang="en-US" dirty="0">
                <a:solidFill>
                  <a:schemeClr val="bg1"/>
                </a:solidFill>
              </a:rPr>
              <a:t>. </a:t>
            </a:r>
          </a:p>
        </p:txBody>
      </p:sp>
      <p:sp>
        <p:nvSpPr>
          <p:cNvPr id="56" name="Rounded Rectangle 55">
            <a:extLst>
              <a:ext uri="{FF2B5EF4-FFF2-40B4-BE49-F238E27FC236}">
                <a16:creationId xmlns:a16="http://schemas.microsoft.com/office/drawing/2014/main" id="{5473676A-0D40-9764-6B75-CE0DBE97E120}"/>
              </a:ext>
            </a:extLst>
          </p:cNvPr>
          <p:cNvSpPr/>
          <p:nvPr userDrawn="1"/>
        </p:nvSpPr>
        <p:spPr>
          <a:xfrm rot="2700000">
            <a:off x="8265799" y="1567413"/>
            <a:ext cx="5481324" cy="5518424"/>
          </a:xfrm>
          <a:prstGeom prst="roundRect">
            <a:avLst>
              <a:gd name="adj" fmla="val 6068"/>
            </a:avLst>
          </a:prstGeom>
          <a:blipFill dpi="0" rotWithShape="0">
            <a:blip r:embed="rId3" cstate="screen">
              <a:extLst>
                <a:ext uri="{28A0092B-C50C-407E-A947-70E740481C1C}">
                  <a14:useLocalDpi xmlns:a14="http://schemas.microsoft.com/office/drawing/2010/main"/>
                </a:ext>
              </a:extLst>
            </a:blip>
            <a:srcRect/>
            <a:stretch>
              <a:fillRect t="37" r="7765"/>
            </a:stretch>
          </a:bli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9" name="Text Placeholder 5">
            <a:extLst>
              <a:ext uri="{FF2B5EF4-FFF2-40B4-BE49-F238E27FC236}">
                <a16:creationId xmlns:a16="http://schemas.microsoft.com/office/drawing/2014/main" id="{16DBAE10-F638-03C0-C073-38A9B5539A90}"/>
              </a:ext>
            </a:extLst>
          </p:cNvPr>
          <p:cNvSpPr>
            <a:spLocks noGrp="1"/>
          </p:cNvSpPr>
          <p:nvPr>
            <p:ph type="body" sz="quarter" idx="15" hasCustomPrompt="1"/>
          </p:nvPr>
        </p:nvSpPr>
        <p:spPr>
          <a:xfrm>
            <a:off x="1246718" y="3789557"/>
            <a:ext cx="4921249" cy="1649473"/>
          </a:xfrm>
          <a:prstGeom prst="rect">
            <a:avLst/>
          </a:prstGeom>
        </p:spPr>
        <p:txBody>
          <a:bodyPr lIns="0" tIns="0" rIns="0" bIns="0" anchor="t" anchorCtr="0"/>
          <a:lstStyle>
            <a:lvl1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smtClean="0">
                <a:solidFill>
                  <a:schemeClr val="bg1"/>
                </a:solidFill>
                <a:latin typeface="+mn-lt"/>
                <a:ea typeface="+mn-ea"/>
                <a:cs typeface="+mn-cs"/>
              </a:defRPr>
            </a:lvl1pPr>
            <a:lvl2pPr marL="228389" indent="-228389" algn="l" defTabSz="913554" rtl="0" eaLnBrk="1" latinLnBrk="0" hangingPunct="1">
              <a:lnSpc>
                <a:spcPct val="150000"/>
              </a:lnSpc>
              <a:spcBef>
                <a:spcPts val="799"/>
              </a:spcBef>
              <a:buClr>
                <a:schemeClr val="accent5"/>
              </a:buClr>
              <a:buFont typeface="Wingdings" pitchFamily="2" charset="2"/>
              <a:buChar char="§"/>
              <a:defRPr lang="en-US" sz="1265" b="0" i="0" kern="1200" spc="27" baseline="0" dirty="0" smtClean="0">
                <a:solidFill>
                  <a:schemeClr val="bg1"/>
                </a:solidFill>
                <a:latin typeface="Arial" panose="020B0604020202020204" pitchFamily="34" charset="0"/>
                <a:ea typeface="+mn-ea"/>
                <a:cs typeface="+mn-cs"/>
              </a:defRPr>
            </a:lvl2pPr>
            <a:lvl3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smtClean="0">
                <a:solidFill>
                  <a:schemeClr val="bg1"/>
                </a:solidFill>
                <a:latin typeface="+mn-lt"/>
                <a:ea typeface="+mn-ea"/>
                <a:cs typeface="+mn-cs"/>
              </a:defRPr>
            </a:lvl3pPr>
            <a:lvl4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smtClean="0">
                <a:solidFill>
                  <a:schemeClr val="bg1"/>
                </a:solidFill>
                <a:latin typeface="+mn-lt"/>
                <a:ea typeface="+mn-ea"/>
                <a:cs typeface="+mn-cs"/>
              </a:defRPr>
            </a:lvl4pPr>
            <a:lvl5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a:solidFill>
                  <a:schemeClr val="bg1"/>
                </a:solidFill>
                <a:latin typeface="+mn-lt"/>
                <a:ea typeface="+mn-ea"/>
                <a:cs typeface="+mn-cs"/>
              </a:defRPr>
            </a:lvl5pPr>
          </a:lstStyle>
          <a:p>
            <a:pPr lvl="1"/>
            <a:r>
              <a:rPr lang="en-US" dirty="0"/>
              <a:t>Bulleted Item goes here when needed</a:t>
            </a:r>
          </a:p>
          <a:p>
            <a:pPr lvl="1"/>
            <a:r>
              <a:rPr lang="en-US" dirty="0"/>
              <a:t>Bulleted Item goes here when needed</a:t>
            </a:r>
          </a:p>
          <a:p>
            <a:pPr lvl="1"/>
            <a:r>
              <a:rPr lang="en-US" dirty="0"/>
              <a:t>Bulleted Item goes here when needed</a:t>
            </a:r>
          </a:p>
        </p:txBody>
      </p:sp>
      <p:grpSp>
        <p:nvGrpSpPr>
          <p:cNvPr id="4" name="Group 3">
            <a:extLst>
              <a:ext uri="{FF2B5EF4-FFF2-40B4-BE49-F238E27FC236}">
                <a16:creationId xmlns:a16="http://schemas.microsoft.com/office/drawing/2014/main" id="{3083EE59-83A3-0357-2F25-1EAD9BA6CA8E}"/>
              </a:ext>
            </a:extLst>
          </p:cNvPr>
          <p:cNvGrpSpPr>
            <a:grpSpLocks noChangeAspect="1"/>
          </p:cNvGrpSpPr>
          <p:nvPr userDrawn="1"/>
        </p:nvGrpSpPr>
        <p:grpSpPr>
          <a:xfrm>
            <a:off x="562436" y="293283"/>
            <a:ext cx="689061" cy="116260"/>
            <a:chOff x="592536" y="343540"/>
            <a:chExt cx="558639" cy="94341"/>
          </a:xfrm>
        </p:grpSpPr>
        <p:sp>
          <p:nvSpPr>
            <p:cNvPr id="6" name="Rounded Rectangle 5">
              <a:extLst>
                <a:ext uri="{FF2B5EF4-FFF2-40B4-BE49-F238E27FC236}">
                  <a16:creationId xmlns:a16="http://schemas.microsoft.com/office/drawing/2014/main" id="{867796E9-F203-D369-17F2-1E208F09A680}"/>
                </a:ext>
              </a:extLst>
            </p:cNvPr>
            <p:cNvSpPr/>
            <p:nvPr/>
          </p:nvSpPr>
          <p:spPr>
            <a:xfrm rot="10800000">
              <a:off x="1056834" y="343540"/>
              <a:ext cx="94341" cy="94341"/>
            </a:xfrm>
            <a:prstGeom prst="roundRect">
              <a:avLst>
                <a:gd name="adj" fmla="val 1746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29" name="Rounded Rectangle 28">
              <a:extLst>
                <a:ext uri="{FF2B5EF4-FFF2-40B4-BE49-F238E27FC236}">
                  <a16:creationId xmlns:a16="http://schemas.microsoft.com/office/drawing/2014/main" id="{EDDD9BED-0C46-AAE1-F53F-87534383D709}"/>
                </a:ext>
              </a:extLst>
            </p:cNvPr>
            <p:cNvSpPr/>
            <p:nvPr/>
          </p:nvSpPr>
          <p:spPr>
            <a:xfrm rot="10800000">
              <a:off x="824686" y="343540"/>
              <a:ext cx="94340" cy="94341"/>
            </a:xfrm>
            <a:prstGeom prst="roundRect">
              <a:avLst>
                <a:gd name="adj" fmla="val 17459"/>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1" name="Rounded Rectangle 30">
              <a:extLst>
                <a:ext uri="{FF2B5EF4-FFF2-40B4-BE49-F238E27FC236}">
                  <a16:creationId xmlns:a16="http://schemas.microsoft.com/office/drawing/2014/main" id="{0E5C14DB-F70C-BA73-71F8-A0DDAC4CF751}"/>
                </a:ext>
              </a:extLst>
            </p:cNvPr>
            <p:cNvSpPr/>
            <p:nvPr/>
          </p:nvSpPr>
          <p:spPr>
            <a:xfrm rot="10800000">
              <a:off x="592536" y="343540"/>
              <a:ext cx="94341" cy="94341"/>
            </a:xfrm>
            <a:prstGeom prst="roundRect">
              <a:avLst>
                <a:gd name="adj" fmla="val 1746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grpSp>
      <p:sp>
        <p:nvSpPr>
          <p:cNvPr id="3" name="Rounded Rectangle 2">
            <a:extLst>
              <a:ext uri="{FF2B5EF4-FFF2-40B4-BE49-F238E27FC236}">
                <a16:creationId xmlns:a16="http://schemas.microsoft.com/office/drawing/2014/main" id="{7D1EC50E-63C0-E455-13C4-7E55053E4040}"/>
              </a:ext>
            </a:extLst>
          </p:cNvPr>
          <p:cNvSpPr/>
          <p:nvPr userDrawn="1"/>
        </p:nvSpPr>
        <p:spPr>
          <a:xfrm rot="2700000">
            <a:off x="9769921" y="-324095"/>
            <a:ext cx="5116839" cy="3124327"/>
          </a:xfrm>
          <a:prstGeom prst="roundRect">
            <a:avLst>
              <a:gd name="adj" fmla="val 6417"/>
            </a:avLst>
          </a:prstGeom>
          <a:noFill/>
          <a:ln w="28575">
            <a:gradFill>
              <a:gsLst>
                <a:gs pos="0">
                  <a:schemeClr val="accent3"/>
                </a:gs>
                <a:gs pos="100000">
                  <a:schemeClr val="accent4"/>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grpSp>
        <p:nvGrpSpPr>
          <p:cNvPr id="57" name="Group 56">
            <a:extLst>
              <a:ext uri="{FF2B5EF4-FFF2-40B4-BE49-F238E27FC236}">
                <a16:creationId xmlns:a16="http://schemas.microsoft.com/office/drawing/2014/main" id="{1CF7FBB5-BCAD-54C5-E47F-B36081C3481F}"/>
              </a:ext>
            </a:extLst>
          </p:cNvPr>
          <p:cNvGrpSpPr/>
          <p:nvPr userDrawn="1"/>
        </p:nvGrpSpPr>
        <p:grpSpPr>
          <a:xfrm>
            <a:off x="8853832" y="767951"/>
            <a:ext cx="1021733" cy="1076857"/>
            <a:chOff x="5556282" y="3232290"/>
            <a:chExt cx="4105217" cy="4330700"/>
          </a:xfrm>
        </p:grpSpPr>
        <p:grpSp>
          <p:nvGrpSpPr>
            <p:cNvPr id="58" name="Group 57">
              <a:extLst>
                <a:ext uri="{FF2B5EF4-FFF2-40B4-BE49-F238E27FC236}">
                  <a16:creationId xmlns:a16="http://schemas.microsoft.com/office/drawing/2014/main" id="{AE1E27FE-B090-6DA6-85C6-95751B075922}"/>
                </a:ext>
              </a:extLst>
            </p:cNvPr>
            <p:cNvGrpSpPr/>
            <p:nvPr/>
          </p:nvGrpSpPr>
          <p:grpSpPr>
            <a:xfrm>
              <a:off x="8668369" y="4930285"/>
              <a:ext cx="993130" cy="944875"/>
              <a:chOff x="2646833" y="4335536"/>
              <a:chExt cx="339252" cy="322768"/>
            </a:xfrm>
          </p:grpSpPr>
          <p:sp>
            <p:nvSpPr>
              <p:cNvPr id="71" name="Rounded Rectangle 70">
                <a:extLst>
                  <a:ext uri="{FF2B5EF4-FFF2-40B4-BE49-F238E27FC236}">
                    <a16:creationId xmlns:a16="http://schemas.microsoft.com/office/drawing/2014/main" id="{883BC528-98B6-3D62-4841-E7DAED0C9D0D}"/>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72" name="Rounded Rectangle 71">
                <a:extLst>
                  <a:ext uri="{FF2B5EF4-FFF2-40B4-BE49-F238E27FC236}">
                    <a16:creationId xmlns:a16="http://schemas.microsoft.com/office/drawing/2014/main" id="{1CE40AEC-F41C-9311-2448-3E7809BC3315}"/>
                  </a:ext>
                </a:extLst>
              </p:cNvPr>
              <p:cNvSpPr>
                <a:spLocks noChangeAspect="1"/>
              </p:cNvSpPr>
              <p:nvPr/>
            </p:nvSpPr>
            <p:spPr>
              <a:xfrm rot="18900000">
                <a:off x="2706836" y="4367620"/>
                <a:ext cx="247342" cy="248716"/>
              </a:xfrm>
              <a:prstGeom prst="roundRect">
                <a:avLst>
                  <a:gd name="adj" fmla="val 7269"/>
                </a:avLst>
              </a:prstGeom>
              <a:gradFill>
                <a:gsLst>
                  <a:gs pos="0">
                    <a:schemeClr val="accent3">
                      <a:lumMod val="40000"/>
                      <a:lumOff val="60000"/>
                    </a:schemeClr>
                  </a:gs>
                  <a:gs pos="100000">
                    <a:schemeClr val="accent1">
                      <a:lumMod val="75000"/>
                    </a:schemeClr>
                  </a:gs>
                </a:gsLst>
                <a:lin ang="6600000" scaled="0"/>
              </a:gradFill>
              <a:ln w="3175">
                <a:solidFill>
                  <a:schemeClr val="bg1">
                    <a:alpha val="49829"/>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73" name="Rounded Rectangle 72">
                <a:extLst>
                  <a:ext uri="{FF2B5EF4-FFF2-40B4-BE49-F238E27FC236}">
                    <a16:creationId xmlns:a16="http://schemas.microsoft.com/office/drawing/2014/main" id="{82557AF1-F2D3-A69B-DADD-48A4873C823B}"/>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74" name="Picture 73">
                <a:extLst>
                  <a:ext uri="{FF2B5EF4-FFF2-40B4-BE49-F238E27FC236}">
                    <a16:creationId xmlns:a16="http://schemas.microsoft.com/office/drawing/2014/main" id="{F05C6BB3-B6CE-3E04-B338-595BDC9212B1}"/>
                  </a:ext>
                </a:extLst>
              </p:cNvPr>
              <p:cNvPicPr>
                <a:picLocks noChangeAspect="1"/>
              </p:cNvPicPr>
              <p:nvPr/>
            </p:nvPicPr>
            <p:blipFill>
              <a:blip r:embed="rId4"/>
              <a:stretch>
                <a:fillRect/>
              </a:stretch>
            </p:blipFill>
            <p:spPr>
              <a:xfrm rot="18900000">
                <a:off x="2646833" y="4365149"/>
                <a:ext cx="172486" cy="9771"/>
              </a:xfrm>
              <a:prstGeom prst="rect">
                <a:avLst/>
              </a:prstGeom>
            </p:spPr>
          </p:pic>
          <p:pic>
            <p:nvPicPr>
              <p:cNvPr id="75" name="Picture 74">
                <a:extLst>
                  <a:ext uri="{FF2B5EF4-FFF2-40B4-BE49-F238E27FC236}">
                    <a16:creationId xmlns:a16="http://schemas.microsoft.com/office/drawing/2014/main" id="{EF99505E-74BD-26C3-E0ED-8576C52C736E}"/>
                  </a:ext>
                </a:extLst>
              </p:cNvPr>
              <p:cNvPicPr>
                <a:picLocks noChangeAspect="1"/>
              </p:cNvPicPr>
              <p:nvPr/>
            </p:nvPicPr>
            <p:blipFill>
              <a:blip r:embed="rId4"/>
              <a:stretch>
                <a:fillRect/>
              </a:stretch>
            </p:blipFill>
            <p:spPr>
              <a:xfrm rot="2700000">
                <a:off x="2613844" y="4572773"/>
                <a:ext cx="161890" cy="9171"/>
              </a:xfrm>
              <a:prstGeom prst="rect">
                <a:avLst/>
              </a:prstGeom>
            </p:spPr>
          </p:pic>
          <p:sp>
            <p:nvSpPr>
              <p:cNvPr id="76" name="Rounded Rectangle 75">
                <a:extLst>
                  <a:ext uri="{FF2B5EF4-FFF2-40B4-BE49-F238E27FC236}">
                    <a16:creationId xmlns:a16="http://schemas.microsoft.com/office/drawing/2014/main" id="{2BA6B408-0E88-1020-EA00-1579124B91F4}"/>
                  </a:ext>
                </a:extLst>
              </p:cNvPr>
              <p:cNvSpPr>
                <a:spLocks noChangeAspect="1"/>
              </p:cNvSpPr>
              <p:nvPr/>
            </p:nvSpPr>
            <p:spPr>
              <a:xfrm rot="18900000">
                <a:off x="2718487" y="4378806"/>
                <a:ext cx="225098" cy="226346"/>
              </a:xfrm>
              <a:prstGeom prst="roundRect">
                <a:avLst>
                  <a:gd name="adj" fmla="val 4817"/>
                </a:avLst>
              </a:prstGeom>
              <a:gradFill>
                <a:gsLst>
                  <a:gs pos="0">
                    <a:schemeClr val="accent3"/>
                  </a:gs>
                  <a:gs pos="100000">
                    <a:schemeClr val="accent1"/>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77" name="Picture 76">
                <a:extLst>
                  <a:ext uri="{FF2B5EF4-FFF2-40B4-BE49-F238E27FC236}">
                    <a16:creationId xmlns:a16="http://schemas.microsoft.com/office/drawing/2014/main" id="{DA797ABD-F9A0-34D9-7BE4-802E4D03E8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78" name="Picture 77">
                <a:extLst>
                  <a:ext uri="{FF2B5EF4-FFF2-40B4-BE49-F238E27FC236}">
                    <a16:creationId xmlns:a16="http://schemas.microsoft.com/office/drawing/2014/main" id="{EDC381A1-E42D-2A47-5431-6BAAF3A1D2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grpSp>
          <p:nvGrpSpPr>
            <p:cNvPr id="59" name="Group 58">
              <a:extLst>
                <a:ext uri="{FF2B5EF4-FFF2-40B4-BE49-F238E27FC236}">
                  <a16:creationId xmlns:a16="http://schemas.microsoft.com/office/drawing/2014/main" id="{085FD446-50C5-6D2D-C69F-3AD5A28D71CC}"/>
                </a:ext>
              </a:extLst>
            </p:cNvPr>
            <p:cNvGrpSpPr/>
            <p:nvPr/>
          </p:nvGrpSpPr>
          <p:grpSpPr>
            <a:xfrm>
              <a:off x="5556282" y="4921285"/>
              <a:ext cx="993130" cy="944875"/>
              <a:chOff x="2646833" y="4335536"/>
              <a:chExt cx="339252" cy="322768"/>
            </a:xfrm>
          </p:grpSpPr>
          <p:sp>
            <p:nvSpPr>
              <p:cNvPr id="61" name="Rounded Rectangle 60">
                <a:extLst>
                  <a:ext uri="{FF2B5EF4-FFF2-40B4-BE49-F238E27FC236}">
                    <a16:creationId xmlns:a16="http://schemas.microsoft.com/office/drawing/2014/main" id="{0B77C2F6-9868-A8F1-6C0F-6EB3B3992F13}"/>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62" name="Rounded Rectangle 61">
                <a:extLst>
                  <a:ext uri="{FF2B5EF4-FFF2-40B4-BE49-F238E27FC236}">
                    <a16:creationId xmlns:a16="http://schemas.microsoft.com/office/drawing/2014/main" id="{51E0B305-8616-0C30-0DBA-32C605919BDB}"/>
                  </a:ext>
                </a:extLst>
              </p:cNvPr>
              <p:cNvSpPr>
                <a:spLocks noChangeAspect="1"/>
              </p:cNvSpPr>
              <p:nvPr/>
            </p:nvSpPr>
            <p:spPr>
              <a:xfrm rot="18900000">
                <a:off x="2706836" y="4367620"/>
                <a:ext cx="247342" cy="248716"/>
              </a:xfrm>
              <a:prstGeom prst="roundRect">
                <a:avLst>
                  <a:gd name="adj" fmla="val 7269"/>
                </a:avLst>
              </a:prstGeom>
              <a:gradFill>
                <a:gsLst>
                  <a:gs pos="0">
                    <a:schemeClr val="accent2">
                      <a:lumMod val="40000"/>
                      <a:lumOff val="60000"/>
                    </a:schemeClr>
                  </a:gs>
                  <a:gs pos="100000">
                    <a:schemeClr val="tx2">
                      <a:lumMod val="50000"/>
                    </a:schemeClr>
                  </a:gs>
                </a:gsLst>
                <a:lin ang="7800000" scaled="0"/>
              </a:gradFill>
              <a:ln w="3175">
                <a:solidFill>
                  <a:schemeClr val="bg1">
                    <a:alpha val="4905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63" name="Rounded Rectangle 62">
                <a:extLst>
                  <a:ext uri="{FF2B5EF4-FFF2-40B4-BE49-F238E27FC236}">
                    <a16:creationId xmlns:a16="http://schemas.microsoft.com/office/drawing/2014/main" id="{3D7F43FA-7BCF-943A-389B-0A1CA489E055}"/>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64" name="Picture 63">
                <a:extLst>
                  <a:ext uri="{FF2B5EF4-FFF2-40B4-BE49-F238E27FC236}">
                    <a16:creationId xmlns:a16="http://schemas.microsoft.com/office/drawing/2014/main" id="{FC664571-6DB4-16E9-4396-E99CC1CD53E6}"/>
                  </a:ext>
                </a:extLst>
              </p:cNvPr>
              <p:cNvPicPr>
                <a:picLocks noChangeAspect="1"/>
              </p:cNvPicPr>
              <p:nvPr/>
            </p:nvPicPr>
            <p:blipFill>
              <a:blip r:embed="rId4"/>
              <a:stretch>
                <a:fillRect/>
              </a:stretch>
            </p:blipFill>
            <p:spPr>
              <a:xfrm rot="18900000">
                <a:off x="2646833" y="4365149"/>
                <a:ext cx="172486" cy="9771"/>
              </a:xfrm>
              <a:prstGeom prst="rect">
                <a:avLst/>
              </a:prstGeom>
            </p:spPr>
          </p:pic>
          <p:pic>
            <p:nvPicPr>
              <p:cNvPr id="65" name="Picture 64">
                <a:extLst>
                  <a:ext uri="{FF2B5EF4-FFF2-40B4-BE49-F238E27FC236}">
                    <a16:creationId xmlns:a16="http://schemas.microsoft.com/office/drawing/2014/main" id="{B85F28F8-ADD9-084D-4B2B-0A45AF75CF84}"/>
                  </a:ext>
                </a:extLst>
              </p:cNvPr>
              <p:cNvPicPr>
                <a:picLocks noChangeAspect="1"/>
              </p:cNvPicPr>
              <p:nvPr/>
            </p:nvPicPr>
            <p:blipFill>
              <a:blip r:embed="rId4"/>
              <a:stretch>
                <a:fillRect/>
              </a:stretch>
            </p:blipFill>
            <p:spPr>
              <a:xfrm rot="2700000">
                <a:off x="2613844" y="4572773"/>
                <a:ext cx="161890" cy="9171"/>
              </a:xfrm>
              <a:prstGeom prst="rect">
                <a:avLst/>
              </a:prstGeom>
            </p:spPr>
          </p:pic>
          <p:sp>
            <p:nvSpPr>
              <p:cNvPr id="66" name="Rounded Rectangle 65">
                <a:extLst>
                  <a:ext uri="{FF2B5EF4-FFF2-40B4-BE49-F238E27FC236}">
                    <a16:creationId xmlns:a16="http://schemas.microsoft.com/office/drawing/2014/main" id="{7B118C07-186C-C775-783D-6CA75A744F55}"/>
                  </a:ext>
                </a:extLst>
              </p:cNvPr>
              <p:cNvSpPr>
                <a:spLocks noChangeAspect="1"/>
              </p:cNvSpPr>
              <p:nvPr/>
            </p:nvSpPr>
            <p:spPr>
              <a:xfrm rot="18900000">
                <a:off x="2718487" y="4378806"/>
                <a:ext cx="225098" cy="226346"/>
              </a:xfrm>
              <a:prstGeom prst="roundRect">
                <a:avLst>
                  <a:gd name="adj" fmla="val 4817"/>
                </a:avLst>
              </a:prstGeom>
              <a:gradFill>
                <a:gsLst>
                  <a:gs pos="0">
                    <a:schemeClr val="accent2"/>
                  </a:gs>
                  <a:gs pos="100000">
                    <a:schemeClr val="tx2"/>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69" name="Picture 68">
                <a:extLst>
                  <a:ext uri="{FF2B5EF4-FFF2-40B4-BE49-F238E27FC236}">
                    <a16:creationId xmlns:a16="http://schemas.microsoft.com/office/drawing/2014/main" id="{0CD5D5B4-B5FD-17DE-E78A-BC89383EC7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70" name="Picture 69">
                <a:extLst>
                  <a:ext uri="{FF2B5EF4-FFF2-40B4-BE49-F238E27FC236}">
                    <a16:creationId xmlns:a16="http://schemas.microsoft.com/office/drawing/2014/main" id="{76373822-E907-75D0-E85F-FA08D9DF9C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pic>
          <p:nvPicPr>
            <p:cNvPr id="60" name="Picture 59">
              <a:extLst>
                <a:ext uri="{FF2B5EF4-FFF2-40B4-BE49-F238E27FC236}">
                  <a16:creationId xmlns:a16="http://schemas.microsoft.com/office/drawing/2014/main" id="{236DC33D-350A-CB23-6F68-9D718CCB602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0218" y="3232290"/>
              <a:ext cx="2692400" cy="4330700"/>
            </a:xfrm>
            <a:prstGeom prst="rect">
              <a:avLst/>
            </a:prstGeom>
          </p:spPr>
        </p:pic>
      </p:grpSp>
    </p:spTree>
    <p:extLst>
      <p:ext uri="{BB962C8B-B14F-4D97-AF65-F5344CB8AC3E}">
        <p14:creationId xmlns:p14="http://schemas.microsoft.com/office/powerpoint/2010/main" val="2673376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GENERAL 7">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7" name="Text Placeholder 66">
            <a:extLst>
              <a:ext uri="{FF2B5EF4-FFF2-40B4-BE49-F238E27FC236}">
                <a16:creationId xmlns:a16="http://schemas.microsoft.com/office/drawing/2014/main" id="{0EFA42A8-6C11-2A08-CB5F-0751AC389AA7}"/>
              </a:ext>
            </a:extLst>
          </p:cNvPr>
          <p:cNvSpPr>
            <a:spLocks noGrp="1"/>
          </p:cNvSpPr>
          <p:nvPr>
            <p:ph type="body" sz="quarter" idx="12" hasCustomPrompt="1"/>
          </p:nvPr>
        </p:nvSpPr>
        <p:spPr>
          <a:xfrm>
            <a:off x="1236692" y="781969"/>
            <a:ext cx="6739808" cy="370286"/>
          </a:xfrm>
          <a:prstGeom prst="rect">
            <a:avLst/>
          </a:prstGeom>
        </p:spPr>
        <p:txBody>
          <a:bodyPr lIns="0" tIns="0" rIns="0" bIns="0"/>
          <a:lstStyle>
            <a:lvl1pPr marL="0" indent="0">
              <a:spcBef>
                <a:spcPts val="0"/>
              </a:spcBef>
              <a:buFontTx/>
              <a:buNone/>
              <a:defRPr sz="2931" spc="27" baseline="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(1st Letter Cap)</a:t>
            </a:r>
          </a:p>
        </p:txBody>
      </p:sp>
      <p:sp>
        <p:nvSpPr>
          <p:cNvPr id="68" name="Text Placeholder 66">
            <a:extLst>
              <a:ext uri="{FF2B5EF4-FFF2-40B4-BE49-F238E27FC236}">
                <a16:creationId xmlns:a16="http://schemas.microsoft.com/office/drawing/2014/main" id="{DBEFDAF8-B4CF-DD4F-FE97-6DBD6897AB69}"/>
              </a:ext>
            </a:extLst>
          </p:cNvPr>
          <p:cNvSpPr>
            <a:spLocks noGrp="1"/>
          </p:cNvSpPr>
          <p:nvPr>
            <p:ph type="body" sz="quarter" idx="13" hasCustomPrompt="1"/>
          </p:nvPr>
        </p:nvSpPr>
        <p:spPr>
          <a:xfrm>
            <a:off x="1243700" y="1306380"/>
            <a:ext cx="6728825" cy="253364"/>
          </a:xfrm>
          <a:prstGeom prst="rect">
            <a:avLst/>
          </a:prstGeom>
        </p:spPr>
        <p:txBody>
          <a:bodyPr lIns="0" tIns="0" rIns="0" bIns="0"/>
          <a:lstStyle>
            <a:lvl1pPr marL="0" indent="0">
              <a:spcBef>
                <a:spcPts val="0"/>
              </a:spcBef>
              <a:buFontTx/>
              <a:buNone/>
              <a:defRPr sz="1732" spc="27" baseline="0">
                <a:solidFill>
                  <a:schemeClr val="accent1">
                    <a:lumMod val="40000"/>
                    <a:lumOff val="60000"/>
                  </a:schemeClr>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SUBHEAD HERE (ALL CAPS)</a:t>
            </a:r>
          </a:p>
        </p:txBody>
      </p:sp>
      <p:sp>
        <p:nvSpPr>
          <p:cNvPr id="2" name="Text Placeholder 3">
            <a:extLst>
              <a:ext uri="{FF2B5EF4-FFF2-40B4-BE49-F238E27FC236}">
                <a16:creationId xmlns:a16="http://schemas.microsoft.com/office/drawing/2014/main" id="{9A4B6EC6-5CE1-88DF-1082-571CEDEA2A53}"/>
              </a:ext>
            </a:extLst>
          </p:cNvPr>
          <p:cNvSpPr>
            <a:spLocks noGrp="1"/>
          </p:cNvSpPr>
          <p:nvPr>
            <p:ph type="body" sz="quarter" idx="14" hasCustomPrompt="1"/>
          </p:nvPr>
        </p:nvSpPr>
        <p:spPr>
          <a:xfrm>
            <a:off x="1246718" y="2324064"/>
            <a:ext cx="4921249" cy="1311119"/>
          </a:xfrm>
          <a:prstGeom prst="rect">
            <a:avLst/>
          </a:prstGeom>
        </p:spPr>
        <p:txBody>
          <a:bodyPr lIns="0" tIns="0" rIns="0" bIns="0" anchor="b" anchorCtr="0"/>
          <a:lstStyle>
            <a:lvl1pPr marL="0" indent="0" algn="l" defTabSz="913554" rtl="0" eaLnBrk="1" latinLnBrk="0" hangingPunct="1">
              <a:lnSpc>
                <a:spcPct val="150000"/>
              </a:lnSpc>
              <a:spcBef>
                <a:spcPts val="999"/>
              </a:spcBef>
              <a:buFontTx/>
              <a:buNone/>
              <a:defRPr lang="en-US" sz="1265" b="0" i="0" kern="1200" spc="27" baseline="0" dirty="0" smtClean="0">
                <a:solidFill>
                  <a:schemeClr val="bg1"/>
                </a:solidFill>
                <a:latin typeface="Arial" panose="020B0604020202020204" pitchFamily="34" charset="0"/>
                <a:ea typeface="+mn-ea"/>
                <a:cs typeface="+mn-cs"/>
              </a:defRPr>
            </a:lvl1pPr>
          </a:lstStyle>
          <a:p>
            <a:pPr marL="0" marR="0" lvl="0" indent="0" algn="l" defTabSz="913554" rtl="0" eaLnBrk="1" fontAlgn="auto" latinLnBrk="0" hangingPunct="1">
              <a:lnSpc>
                <a:spcPct val="150000"/>
              </a:lnSpc>
              <a:spcBef>
                <a:spcPts val="999"/>
              </a:spcBef>
              <a:spcAft>
                <a:spcPts val="0"/>
              </a:spcAft>
              <a:buClrTx/>
              <a:buSzTx/>
              <a:buFontTx/>
              <a:buNone/>
              <a:tabLst/>
              <a:defRPr/>
            </a:pPr>
            <a:r>
              <a:rPr lang="en-US" dirty="0"/>
              <a:t>Top paragraph goes here. </a:t>
            </a:r>
            <a:r>
              <a:rPr lang="en-US" dirty="0">
                <a:solidFill>
                  <a:schemeClr val="bg1"/>
                </a:solidFill>
              </a:rPr>
              <a:t>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r>
              <a:rPr lang="en-US" dirty="0">
                <a:solidFill>
                  <a:schemeClr val="bg1"/>
                </a:solidFill>
              </a:rPr>
              <a:t>, sed do </a:t>
            </a:r>
            <a:r>
              <a:rPr lang="en-US" dirty="0" err="1">
                <a:solidFill>
                  <a:schemeClr val="bg1"/>
                </a:solidFill>
              </a:rPr>
              <a:t>eiusmod</a:t>
            </a:r>
            <a:r>
              <a:rPr lang="en-US" dirty="0">
                <a:solidFill>
                  <a:schemeClr val="bg1"/>
                </a:solidFill>
              </a:rPr>
              <a:t> </a:t>
            </a:r>
            <a:r>
              <a:rPr lang="en-US" dirty="0" err="1">
                <a:solidFill>
                  <a:schemeClr val="bg1"/>
                </a:solidFill>
              </a:rPr>
              <a:t>tempor</a:t>
            </a:r>
            <a:r>
              <a:rPr lang="en-US" dirty="0">
                <a:solidFill>
                  <a:schemeClr val="bg1"/>
                </a:solidFill>
              </a:rPr>
              <a:t> </a:t>
            </a:r>
            <a:r>
              <a:rPr lang="en-US" dirty="0" err="1">
                <a:solidFill>
                  <a:schemeClr val="bg1"/>
                </a:solidFill>
              </a:rPr>
              <a:t>incididunt</a:t>
            </a:r>
            <a:r>
              <a:rPr lang="en-US" dirty="0">
                <a:solidFill>
                  <a:schemeClr val="bg1"/>
                </a:solidFill>
              </a:rPr>
              <a:t> </a:t>
            </a:r>
            <a:r>
              <a:rPr lang="en-US" dirty="0" err="1">
                <a:solidFill>
                  <a:schemeClr val="bg1"/>
                </a:solidFill>
              </a:rPr>
              <a:t>ut</a:t>
            </a:r>
            <a:r>
              <a:rPr lang="en-US" dirty="0">
                <a:solidFill>
                  <a:schemeClr val="bg1"/>
                </a:solidFill>
              </a:rPr>
              <a:t> labore et dolore magna </a:t>
            </a:r>
            <a:r>
              <a:rPr lang="en-US" dirty="0" err="1">
                <a:solidFill>
                  <a:schemeClr val="bg1"/>
                </a:solidFill>
              </a:rPr>
              <a:t>aliqua</a:t>
            </a:r>
            <a:r>
              <a:rPr lang="en-US" dirty="0">
                <a:solidFill>
                  <a:schemeClr val="bg1"/>
                </a:solidFill>
              </a:rPr>
              <a:t>. </a:t>
            </a:r>
          </a:p>
        </p:txBody>
      </p:sp>
      <p:sp>
        <p:nvSpPr>
          <p:cNvPr id="56" name="Rounded Rectangle 55">
            <a:extLst>
              <a:ext uri="{FF2B5EF4-FFF2-40B4-BE49-F238E27FC236}">
                <a16:creationId xmlns:a16="http://schemas.microsoft.com/office/drawing/2014/main" id="{5473676A-0D40-9764-6B75-CE0DBE97E120}"/>
              </a:ext>
            </a:extLst>
          </p:cNvPr>
          <p:cNvSpPr/>
          <p:nvPr userDrawn="1"/>
        </p:nvSpPr>
        <p:spPr>
          <a:xfrm rot="2700000">
            <a:off x="8265799" y="1567413"/>
            <a:ext cx="5481324" cy="5518424"/>
          </a:xfrm>
          <a:prstGeom prst="roundRect">
            <a:avLst>
              <a:gd name="adj" fmla="val 6068"/>
            </a:avLst>
          </a:prstGeom>
          <a:blipFill dpi="0" rotWithShape="0">
            <a:blip r:embed="rId3" cstate="screen">
              <a:extLst>
                <a:ext uri="{28A0092B-C50C-407E-A947-70E740481C1C}">
                  <a14:useLocalDpi xmlns:a14="http://schemas.microsoft.com/office/drawing/2010/main"/>
                </a:ext>
              </a:extLst>
            </a:blip>
            <a:srcRect/>
            <a:stretch>
              <a:fillRect t="37" r="7765"/>
            </a:stretch>
          </a:bli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9" name="Text Placeholder 5">
            <a:extLst>
              <a:ext uri="{FF2B5EF4-FFF2-40B4-BE49-F238E27FC236}">
                <a16:creationId xmlns:a16="http://schemas.microsoft.com/office/drawing/2014/main" id="{16DBAE10-F638-03C0-C073-38A9B5539A90}"/>
              </a:ext>
            </a:extLst>
          </p:cNvPr>
          <p:cNvSpPr>
            <a:spLocks noGrp="1"/>
          </p:cNvSpPr>
          <p:nvPr>
            <p:ph type="body" sz="quarter" idx="15" hasCustomPrompt="1"/>
          </p:nvPr>
        </p:nvSpPr>
        <p:spPr>
          <a:xfrm>
            <a:off x="1246718" y="3789557"/>
            <a:ext cx="4921249" cy="1649473"/>
          </a:xfrm>
          <a:prstGeom prst="rect">
            <a:avLst/>
          </a:prstGeom>
        </p:spPr>
        <p:txBody>
          <a:bodyPr lIns="0" tIns="0" rIns="0" bIns="0" anchor="t" anchorCtr="0"/>
          <a:lstStyle>
            <a:lvl1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smtClean="0">
                <a:solidFill>
                  <a:schemeClr val="bg1"/>
                </a:solidFill>
                <a:latin typeface="+mn-lt"/>
                <a:ea typeface="+mn-ea"/>
                <a:cs typeface="+mn-cs"/>
              </a:defRPr>
            </a:lvl1pPr>
            <a:lvl2pPr marL="228389" indent="-228389" algn="l" defTabSz="913554" rtl="0" eaLnBrk="1" latinLnBrk="0" hangingPunct="1">
              <a:lnSpc>
                <a:spcPct val="150000"/>
              </a:lnSpc>
              <a:spcBef>
                <a:spcPts val="799"/>
              </a:spcBef>
              <a:buClr>
                <a:schemeClr val="accent5"/>
              </a:buClr>
              <a:buFont typeface="Wingdings" pitchFamily="2" charset="2"/>
              <a:buChar char="§"/>
              <a:defRPr lang="en-US" sz="1265" b="0" i="0" kern="1200" spc="27" baseline="0" dirty="0" smtClean="0">
                <a:solidFill>
                  <a:schemeClr val="bg1"/>
                </a:solidFill>
                <a:latin typeface="Arial" panose="020B0604020202020204" pitchFamily="34" charset="0"/>
                <a:ea typeface="+mn-ea"/>
                <a:cs typeface="+mn-cs"/>
              </a:defRPr>
            </a:lvl2pPr>
            <a:lvl3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smtClean="0">
                <a:solidFill>
                  <a:schemeClr val="bg1"/>
                </a:solidFill>
                <a:latin typeface="+mn-lt"/>
                <a:ea typeface="+mn-ea"/>
                <a:cs typeface="+mn-cs"/>
              </a:defRPr>
            </a:lvl3pPr>
            <a:lvl4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smtClean="0">
                <a:solidFill>
                  <a:schemeClr val="bg1"/>
                </a:solidFill>
                <a:latin typeface="+mn-lt"/>
                <a:ea typeface="+mn-ea"/>
                <a:cs typeface="+mn-cs"/>
              </a:defRPr>
            </a:lvl4pPr>
            <a:lvl5pPr marL="228389" indent="-228389" algn="l" defTabSz="913554" rtl="0" eaLnBrk="1" latinLnBrk="0" hangingPunct="1">
              <a:lnSpc>
                <a:spcPct val="150000"/>
              </a:lnSpc>
              <a:spcBef>
                <a:spcPts val="999"/>
              </a:spcBef>
              <a:buClr>
                <a:schemeClr val="accent5"/>
              </a:buClr>
              <a:buFont typeface="Wingdings" pitchFamily="2" charset="2"/>
              <a:buChar char="§"/>
              <a:defRPr lang="en-US" sz="1265" kern="1200" spc="27" baseline="0" dirty="0">
                <a:solidFill>
                  <a:schemeClr val="bg1"/>
                </a:solidFill>
                <a:latin typeface="+mn-lt"/>
                <a:ea typeface="+mn-ea"/>
                <a:cs typeface="+mn-cs"/>
              </a:defRPr>
            </a:lvl5pPr>
          </a:lstStyle>
          <a:p>
            <a:pPr lvl="1"/>
            <a:r>
              <a:rPr lang="en-US" dirty="0"/>
              <a:t>Bulleted Item goes here when needed</a:t>
            </a:r>
          </a:p>
          <a:p>
            <a:pPr lvl="1"/>
            <a:r>
              <a:rPr lang="en-US" dirty="0"/>
              <a:t>Bulleted Item goes here when needed</a:t>
            </a:r>
          </a:p>
          <a:p>
            <a:pPr lvl="1"/>
            <a:r>
              <a:rPr lang="en-US" dirty="0"/>
              <a:t>Bulleted Item goes here when needed</a:t>
            </a:r>
          </a:p>
        </p:txBody>
      </p:sp>
      <p:grpSp>
        <p:nvGrpSpPr>
          <p:cNvPr id="4" name="Group 3">
            <a:extLst>
              <a:ext uri="{FF2B5EF4-FFF2-40B4-BE49-F238E27FC236}">
                <a16:creationId xmlns:a16="http://schemas.microsoft.com/office/drawing/2014/main" id="{3083EE59-83A3-0357-2F25-1EAD9BA6CA8E}"/>
              </a:ext>
            </a:extLst>
          </p:cNvPr>
          <p:cNvGrpSpPr>
            <a:grpSpLocks noChangeAspect="1"/>
          </p:cNvGrpSpPr>
          <p:nvPr userDrawn="1"/>
        </p:nvGrpSpPr>
        <p:grpSpPr>
          <a:xfrm>
            <a:off x="562436" y="293283"/>
            <a:ext cx="689061" cy="116260"/>
            <a:chOff x="592536" y="343540"/>
            <a:chExt cx="558639" cy="94341"/>
          </a:xfrm>
        </p:grpSpPr>
        <p:sp>
          <p:nvSpPr>
            <p:cNvPr id="6" name="Rounded Rectangle 5">
              <a:extLst>
                <a:ext uri="{FF2B5EF4-FFF2-40B4-BE49-F238E27FC236}">
                  <a16:creationId xmlns:a16="http://schemas.microsoft.com/office/drawing/2014/main" id="{867796E9-F203-D369-17F2-1E208F09A680}"/>
                </a:ext>
              </a:extLst>
            </p:cNvPr>
            <p:cNvSpPr/>
            <p:nvPr/>
          </p:nvSpPr>
          <p:spPr>
            <a:xfrm rot="10800000">
              <a:off x="1056834" y="343540"/>
              <a:ext cx="94341" cy="94341"/>
            </a:xfrm>
            <a:prstGeom prst="roundRect">
              <a:avLst>
                <a:gd name="adj" fmla="val 1746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29" name="Rounded Rectangle 28">
              <a:extLst>
                <a:ext uri="{FF2B5EF4-FFF2-40B4-BE49-F238E27FC236}">
                  <a16:creationId xmlns:a16="http://schemas.microsoft.com/office/drawing/2014/main" id="{EDDD9BED-0C46-AAE1-F53F-87534383D709}"/>
                </a:ext>
              </a:extLst>
            </p:cNvPr>
            <p:cNvSpPr/>
            <p:nvPr/>
          </p:nvSpPr>
          <p:spPr>
            <a:xfrm rot="10800000">
              <a:off x="824686" y="343540"/>
              <a:ext cx="94340" cy="94341"/>
            </a:xfrm>
            <a:prstGeom prst="roundRect">
              <a:avLst>
                <a:gd name="adj" fmla="val 17459"/>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1" name="Rounded Rectangle 30">
              <a:extLst>
                <a:ext uri="{FF2B5EF4-FFF2-40B4-BE49-F238E27FC236}">
                  <a16:creationId xmlns:a16="http://schemas.microsoft.com/office/drawing/2014/main" id="{0E5C14DB-F70C-BA73-71F8-A0DDAC4CF751}"/>
                </a:ext>
              </a:extLst>
            </p:cNvPr>
            <p:cNvSpPr/>
            <p:nvPr/>
          </p:nvSpPr>
          <p:spPr>
            <a:xfrm rot="10800000">
              <a:off x="592536" y="343540"/>
              <a:ext cx="94341" cy="94341"/>
            </a:xfrm>
            <a:prstGeom prst="roundRect">
              <a:avLst>
                <a:gd name="adj" fmla="val 1746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grpSp>
      <p:sp>
        <p:nvSpPr>
          <p:cNvPr id="3" name="Rounded Rectangle 2">
            <a:extLst>
              <a:ext uri="{FF2B5EF4-FFF2-40B4-BE49-F238E27FC236}">
                <a16:creationId xmlns:a16="http://schemas.microsoft.com/office/drawing/2014/main" id="{7D1EC50E-63C0-E455-13C4-7E55053E4040}"/>
              </a:ext>
            </a:extLst>
          </p:cNvPr>
          <p:cNvSpPr/>
          <p:nvPr userDrawn="1"/>
        </p:nvSpPr>
        <p:spPr>
          <a:xfrm rot="2700000">
            <a:off x="9769921" y="-324095"/>
            <a:ext cx="5116839" cy="3124327"/>
          </a:xfrm>
          <a:prstGeom prst="roundRect">
            <a:avLst>
              <a:gd name="adj" fmla="val 6417"/>
            </a:avLst>
          </a:prstGeom>
          <a:noFill/>
          <a:ln w="28575">
            <a:gradFill>
              <a:gsLst>
                <a:gs pos="0">
                  <a:schemeClr val="accent3"/>
                </a:gs>
                <a:gs pos="100000">
                  <a:schemeClr val="accent4"/>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grpSp>
        <p:nvGrpSpPr>
          <p:cNvPr id="57" name="Group 56">
            <a:extLst>
              <a:ext uri="{FF2B5EF4-FFF2-40B4-BE49-F238E27FC236}">
                <a16:creationId xmlns:a16="http://schemas.microsoft.com/office/drawing/2014/main" id="{1CF7FBB5-BCAD-54C5-E47F-B36081C3481F}"/>
              </a:ext>
            </a:extLst>
          </p:cNvPr>
          <p:cNvGrpSpPr/>
          <p:nvPr userDrawn="1"/>
        </p:nvGrpSpPr>
        <p:grpSpPr>
          <a:xfrm>
            <a:off x="8853832" y="767951"/>
            <a:ext cx="1021733" cy="1076857"/>
            <a:chOff x="5556282" y="3232290"/>
            <a:chExt cx="4105217" cy="4330700"/>
          </a:xfrm>
        </p:grpSpPr>
        <p:grpSp>
          <p:nvGrpSpPr>
            <p:cNvPr id="58" name="Group 57">
              <a:extLst>
                <a:ext uri="{FF2B5EF4-FFF2-40B4-BE49-F238E27FC236}">
                  <a16:creationId xmlns:a16="http://schemas.microsoft.com/office/drawing/2014/main" id="{AE1E27FE-B090-6DA6-85C6-95751B075922}"/>
                </a:ext>
              </a:extLst>
            </p:cNvPr>
            <p:cNvGrpSpPr/>
            <p:nvPr/>
          </p:nvGrpSpPr>
          <p:grpSpPr>
            <a:xfrm>
              <a:off x="8668369" y="4930285"/>
              <a:ext cx="993130" cy="944875"/>
              <a:chOff x="2646833" y="4335536"/>
              <a:chExt cx="339252" cy="322768"/>
            </a:xfrm>
          </p:grpSpPr>
          <p:sp>
            <p:nvSpPr>
              <p:cNvPr id="71" name="Rounded Rectangle 70">
                <a:extLst>
                  <a:ext uri="{FF2B5EF4-FFF2-40B4-BE49-F238E27FC236}">
                    <a16:creationId xmlns:a16="http://schemas.microsoft.com/office/drawing/2014/main" id="{883BC528-98B6-3D62-4841-E7DAED0C9D0D}"/>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72" name="Rounded Rectangle 71">
                <a:extLst>
                  <a:ext uri="{FF2B5EF4-FFF2-40B4-BE49-F238E27FC236}">
                    <a16:creationId xmlns:a16="http://schemas.microsoft.com/office/drawing/2014/main" id="{1CE40AEC-F41C-9311-2448-3E7809BC3315}"/>
                  </a:ext>
                </a:extLst>
              </p:cNvPr>
              <p:cNvSpPr>
                <a:spLocks noChangeAspect="1"/>
              </p:cNvSpPr>
              <p:nvPr/>
            </p:nvSpPr>
            <p:spPr>
              <a:xfrm rot="18900000">
                <a:off x="2706836" y="4367620"/>
                <a:ext cx="247342" cy="248716"/>
              </a:xfrm>
              <a:prstGeom prst="roundRect">
                <a:avLst>
                  <a:gd name="adj" fmla="val 7269"/>
                </a:avLst>
              </a:prstGeom>
              <a:gradFill>
                <a:gsLst>
                  <a:gs pos="0">
                    <a:schemeClr val="accent3">
                      <a:lumMod val="40000"/>
                      <a:lumOff val="60000"/>
                    </a:schemeClr>
                  </a:gs>
                  <a:gs pos="100000">
                    <a:schemeClr val="accent1">
                      <a:lumMod val="75000"/>
                    </a:schemeClr>
                  </a:gs>
                </a:gsLst>
                <a:lin ang="6600000" scaled="0"/>
              </a:gradFill>
              <a:ln w="3175">
                <a:solidFill>
                  <a:schemeClr val="bg1">
                    <a:alpha val="49829"/>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73" name="Rounded Rectangle 72">
                <a:extLst>
                  <a:ext uri="{FF2B5EF4-FFF2-40B4-BE49-F238E27FC236}">
                    <a16:creationId xmlns:a16="http://schemas.microsoft.com/office/drawing/2014/main" id="{82557AF1-F2D3-A69B-DADD-48A4873C823B}"/>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74" name="Picture 73">
                <a:extLst>
                  <a:ext uri="{FF2B5EF4-FFF2-40B4-BE49-F238E27FC236}">
                    <a16:creationId xmlns:a16="http://schemas.microsoft.com/office/drawing/2014/main" id="{F05C6BB3-B6CE-3E04-B338-595BDC9212B1}"/>
                  </a:ext>
                </a:extLst>
              </p:cNvPr>
              <p:cNvPicPr>
                <a:picLocks noChangeAspect="1"/>
              </p:cNvPicPr>
              <p:nvPr/>
            </p:nvPicPr>
            <p:blipFill>
              <a:blip r:embed="rId4"/>
              <a:stretch>
                <a:fillRect/>
              </a:stretch>
            </p:blipFill>
            <p:spPr>
              <a:xfrm rot="18900000">
                <a:off x="2646833" y="4365149"/>
                <a:ext cx="172486" cy="9771"/>
              </a:xfrm>
              <a:prstGeom prst="rect">
                <a:avLst/>
              </a:prstGeom>
            </p:spPr>
          </p:pic>
          <p:pic>
            <p:nvPicPr>
              <p:cNvPr id="75" name="Picture 74">
                <a:extLst>
                  <a:ext uri="{FF2B5EF4-FFF2-40B4-BE49-F238E27FC236}">
                    <a16:creationId xmlns:a16="http://schemas.microsoft.com/office/drawing/2014/main" id="{EF99505E-74BD-26C3-E0ED-8576C52C736E}"/>
                  </a:ext>
                </a:extLst>
              </p:cNvPr>
              <p:cNvPicPr>
                <a:picLocks noChangeAspect="1"/>
              </p:cNvPicPr>
              <p:nvPr/>
            </p:nvPicPr>
            <p:blipFill>
              <a:blip r:embed="rId4"/>
              <a:stretch>
                <a:fillRect/>
              </a:stretch>
            </p:blipFill>
            <p:spPr>
              <a:xfrm rot="2700000">
                <a:off x="2613844" y="4572773"/>
                <a:ext cx="161890" cy="9171"/>
              </a:xfrm>
              <a:prstGeom prst="rect">
                <a:avLst/>
              </a:prstGeom>
            </p:spPr>
          </p:pic>
          <p:sp>
            <p:nvSpPr>
              <p:cNvPr id="76" name="Rounded Rectangle 75">
                <a:extLst>
                  <a:ext uri="{FF2B5EF4-FFF2-40B4-BE49-F238E27FC236}">
                    <a16:creationId xmlns:a16="http://schemas.microsoft.com/office/drawing/2014/main" id="{2BA6B408-0E88-1020-EA00-1579124B91F4}"/>
                  </a:ext>
                </a:extLst>
              </p:cNvPr>
              <p:cNvSpPr>
                <a:spLocks noChangeAspect="1"/>
              </p:cNvSpPr>
              <p:nvPr/>
            </p:nvSpPr>
            <p:spPr>
              <a:xfrm rot="18900000">
                <a:off x="2718487" y="4378806"/>
                <a:ext cx="225098" cy="226346"/>
              </a:xfrm>
              <a:prstGeom prst="roundRect">
                <a:avLst>
                  <a:gd name="adj" fmla="val 4817"/>
                </a:avLst>
              </a:prstGeom>
              <a:gradFill>
                <a:gsLst>
                  <a:gs pos="0">
                    <a:schemeClr val="accent3"/>
                  </a:gs>
                  <a:gs pos="100000">
                    <a:schemeClr val="accent1"/>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77" name="Picture 76">
                <a:extLst>
                  <a:ext uri="{FF2B5EF4-FFF2-40B4-BE49-F238E27FC236}">
                    <a16:creationId xmlns:a16="http://schemas.microsoft.com/office/drawing/2014/main" id="{DA797ABD-F9A0-34D9-7BE4-802E4D03E8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78" name="Picture 77">
                <a:extLst>
                  <a:ext uri="{FF2B5EF4-FFF2-40B4-BE49-F238E27FC236}">
                    <a16:creationId xmlns:a16="http://schemas.microsoft.com/office/drawing/2014/main" id="{EDC381A1-E42D-2A47-5431-6BAAF3A1D2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grpSp>
          <p:nvGrpSpPr>
            <p:cNvPr id="59" name="Group 58">
              <a:extLst>
                <a:ext uri="{FF2B5EF4-FFF2-40B4-BE49-F238E27FC236}">
                  <a16:creationId xmlns:a16="http://schemas.microsoft.com/office/drawing/2014/main" id="{085FD446-50C5-6D2D-C69F-3AD5A28D71CC}"/>
                </a:ext>
              </a:extLst>
            </p:cNvPr>
            <p:cNvGrpSpPr/>
            <p:nvPr/>
          </p:nvGrpSpPr>
          <p:grpSpPr>
            <a:xfrm>
              <a:off x="5556282" y="4921285"/>
              <a:ext cx="993130" cy="944875"/>
              <a:chOff x="2646833" y="4335536"/>
              <a:chExt cx="339252" cy="322768"/>
            </a:xfrm>
          </p:grpSpPr>
          <p:sp>
            <p:nvSpPr>
              <p:cNvPr id="61" name="Rounded Rectangle 60">
                <a:extLst>
                  <a:ext uri="{FF2B5EF4-FFF2-40B4-BE49-F238E27FC236}">
                    <a16:creationId xmlns:a16="http://schemas.microsoft.com/office/drawing/2014/main" id="{0B77C2F6-9868-A8F1-6C0F-6EB3B3992F13}"/>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62" name="Rounded Rectangle 61">
                <a:extLst>
                  <a:ext uri="{FF2B5EF4-FFF2-40B4-BE49-F238E27FC236}">
                    <a16:creationId xmlns:a16="http://schemas.microsoft.com/office/drawing/2014/main" id="{51E0B305-8616-0C30-0DBA-32C605919BDB}"/>
                  </a:ext>
                </a:extLst>
              </p:cNvPr>
              <p:cNvSpPr>
                <a:spLocks noChangeAspect="1"/>
              </p:cNvSpPr>
              <p:nvPr/>
            </p:nvSpPr>
            <p:spPr>
              <a:xfrm rot="18900000">
                <a:off x="2706836" y="4367620"/>
                <a:ext cx="247342" cy="248716"/>
              </a:xfrm>
              <a:prstGeom prst="roundRect">
                <a:avLst>
                  <a:gd name="adj" fmla="val 7269"/>
                </a:avLst>
              </a:prstGeom>
              <a:gradFill>
                <a:gsLst>
                  <a:gs pos="0">
                    <a:schemeClr val="accent2">
                      <a:lumMod val="40000"/>
                      <a:lumOff val="60000"/>
                    </a:schemeClr>
                  </a:gs>
                  <a:gs pos="100000">
                    <a:schemeClr val="tx2">
                      <a:lumMod val="50000"/>
                    </a:schemeClr>
                  </a:gs>
                </a:gsLst>
                <a:lin ang="7800000" scaled="0"/>
              </a:gradFill>
              <a:ln w="3175">
                <a:solidFill>
                  <a:schemeClr val="bg1">
                    <a:alpha val="4905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63" name="Rounded Rectangle 62">
                <a:extLst>
                  <a:ext uri="{FF2B5EF4-FFF2-40B4-BE49-F238E27FC236}">
                    <a16:creationId xmlns:a16="http://schemas.microsoft.com/office/drawing/2014/main" id="{3D7F43FA-7BCF-943A-389B-0A1CA489E055}"/>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64" name="Picture 63">
                <a:extLst>
                  <a:ext uri="{FF2B5EF4-FFF2-40B4-BE49-F238E27FC236}">
                    <a16:creationId xmlns:a16="http://schemas.microsoft.com/office/drawing/2014/main" id="{FC664571-6DB4-16E9-4396-E99CC1CD53E6}"/>
                  </a:ext>
                </a:extLst>
              </p:cNvPr>
              <p:cNvPicPr>
                <a:picLocks noChangeAspect="1"/>
              </p:cNvPicPr>
              <p:nvPr/>
            </p:nvPicPr>
            <p:blipFill>
              <a:blip r:embed="rId4"/>
              <a:stretch>
                <a:fillRect/>
              </a:stretch>
            </p:blipFill>
            <p:spPr>
              <a:xfrm rot="18900000">
                <a:off x="2646833" y="4365149"/>
                <a:ext cx="172486" cy="9771"/>
              </a:xfrm>
              <a:prstGeom prst="rect">
                <a:avLst/>
              </a:prstGeom>
            </p:spPr>
          </p:pic>
          <p:pic>
            <p:nvPicPr>
              <p:cNvPr id="65" name="Picture 64">
                <a:extLst>
                  <a:ext uri="{FF2B5EF4-FFF2-40B4-BE49-F238E27FC236}">
                    <a16:creationId xmlns:a16="http://schemas.microsoft.com/office/drawing/2014/main" id="{B85F28F8-ADD9-084D-4B2B-0A45AF75CF84}"/>
                  </a:ext>
                </a:extLst>
              </p:cNvPr>
              <p:cNvPicPr>
                <a:picLocks noChangeAspect="1"/>
              </p:cNvPicPr>
              <p:nvPr/>
            </p:nvPicPr>
            <p:blipFill>
              <a:blip r:embed="rId4"/>
              <a:stretch>
                <a:fillRect/>
              </a:stretch>
            </p:blipFill>
            <p:spPr>
              <a:xfrm rot="2700000">
                <a:off x="2613844" y="4572773"/>
                <a:ext cx="161890" cy="9171"/>
              </a:xfrm>
              <a:prstGeom prst="rect">
                <a:avLst/>
              </a:prstGeom>
            </p:spPr>
          </p:pic>
          <p:sp>
            <p:nvSpPr>
              <p:cNvPr id="66" name="Rounded Rectangle 65">
                <a:extLst>
                  <a:ext uri="{FF2B5EF4-FFF2-40B4-BE49-F238E27FC236}">
                    <a16:creationId xmlns:a16="http://schemas.microsoft.com/office/drawing/2014/main" id="{7B118C07-186C-C775-783D-6CA75A744F55}"/>
                  </a:ext>
                </a:extLst>
              </p:cNvPr>
              <p:cNvSpPr>
                <a:spLocks noChangeAspect="1"/>
              </p:cNvSpPr>
              <p:nvPr/>
            </p:nvSpPr>
            <p:spPr>
              <a:xfrm rot="18900000">
                <a:off x="2718487" y="4378806"/>
                <a:ext cx="225098" cy="226346"/>
              </a:xfrm>
              <a:prstGeom prst="roundRect">
                <a:avLst>
                  <a:gd name="adj" fmla="val 4817"/>
                </a:avLst>
              </a:prstGeom>
              <a:gradFill>
                <a:gsLst>
                  <a:gs pos="0">
                    <a:schemeClr val="accent2"/>
                  </a:gs>
                  <a:gs pos="100000">
                    <a:schemeClr val="tx2"/>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69" name="Picture 68">
                <a:extLst>
                  <a:ext uri="{FF2B5EF4-FFF2-40B4-BE49-F238E27FC236}">
                    <a16:creationId xmlns:a16="http://schemas.microsoft.com/office/drawing/2014/main" id="{0CD5D5B4-B5FD-17DE-E78A-BC89383EC7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70" name="Picture 69">
                <a:extLst>
                  <a:ext uri="{FF2B5EF4-FFF2-40B4-BE49-F238E27FC236}">
                    <a16:creationId xmlns:a16="http://schemas.microsoft.com/office/drawing/2014/main" id="{76373822-E907-75D0-E85F-FA08D9DF9C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pic>
          <p:nvPicPr>
            <p:cNvPr id="60" name="Picture 59">
              <a:extLst>
                <a:ext uri="{FF2B5EF4-FFF2-40B4-BE49-F238E27FC236}">
                  <a16:creationId xmlns:a16="http://schemas.microsoft.com/office/drawing/2014/main" id="{236DC33D-350A-CB23-6F68-9D718CCB602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0218" y="3232290"/>
              <a:ext cx="2692400" cy="4330700"/>
            </a:xfrm>
            <a:prstGeom prst="rect">
              <a:avLst/>
            </a:prstGeom>
          </p:spPr>
        </p:pic>
      </p:grpSp>
    </p:spTree>
    <p:extLst>
      <p:ext uri="{BB962C8B-B14F-4D97-AF65-F5344CB8AC3E}">
        <p14:creationId xmlns:p14="http://schemas.microsoft.com/office/powerpoint/2010/main" val="3534722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HREE COLUMN DARK-for IC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7" name="Text Placeholder 66">
            <a:extLst>
              <a:ext uri="{FF2B5EF4-FFF2-40B4-BE49-F238E27FC236}">
                <a16:creationId xmlns:a16="http://schemas.microsoft.com/office/drawing/2014/main" id="{0EFA42A8-6C11-2A08-CB5F-0751AC389AA7}"/>
              </a:ext>
            </a:extLst>
          </p:cNvPr>
          <p:cNvSpPr>
            <a:spLocks noGrp="1"/>
          </p:cNvSpPr>
          <p:nvPr>
            <p:ph type="body" sz="quarter" idx="12" hasCustomPrompt="1"/>
          </p:nvPr>
        </p:nvSpPr>
        <p:spPr>
          <a:xfrm>
            <a:off x="1762268" y="646628"/>
            <a:ext cx="9194713" cy="370286"/>
          </a:xfrm>
          <a:prstGeom prst="rect">
            <a:avLst/>
          </a:prstGeom>
        </p:spPr>
        <p:txBody>
          <a:bodyPr lIns="0" tIns="0" rIns="0" bIns="0"/>
          <a:lstStyle>
            <a:lvl1pPr marL="0" indent="0">
              <a:spcBef>
                <a:spcPts val="0"/>
              </a:spcBef>
              <a:buFontTx/>
              <a:buNone/>
              <a:defRPr sz="2931" spc="53" baseline="0">
                <a:solidFill>
                  <a:schemeClr val="accent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(1st Letter Cap)</a:t>
            </a:r>
          </a:p>
        </p:txBody>
      </p:sp>
      <p:sp>
        <p:nvSpPr>
          <p:cNvPr id="68" name="Text Placeholder 66">
            <a:extLst>
              <a:ext uri="{FF2B5EF4-FFF2-40B4-BE49-F238E27FC236}">
                <a16:creationId xmlns:a16="http://schemas.microsoft.com/office/drawing/2014/main" id="{DBEFDAF8-B4CF-DD4F-FE97-6DBD6897AB69}"/>
              </a:ext>
            </a:extLst>
          </p:cNvPr>
          <p:cNvSpPr>
            <a:spLocks noGrp="1"/>
          </p:cNvSpPr>
          <p:nvPr>
            <p:ph type="body" sz="quarter" idx="13" hasCustomPrompt="1"/>
          </p:nvPr>
        </p:nvSpPr>
        <p:spPr>
          <a:xfrm>
            <a:off x="1773252" y="1137202"/>
            <a:ext cx="9182049" cy="253364"/>
          </a:xfrm>
          <a:prstGeom prst="rect">
            <a:avLst/>
          </a:prstGeom>
        </p:spPr>
        <p:txBody>
          <a:bodyPr lIns="0" tIns="0" rIns="0" bIns="0"/>
          <a:lstStyle>
            <a:lvl1pPr marL="0" indent="0">
              <a:spcBef>
                <a:spcPts val="0"/>
              </a:spcBef>
              <a:buFontTx/>
              <a:buNone/>
              <a:defRPr sz="1865" spc="27" baseline="0">
                <a:solidFill>
                  <a:schemeClr val="accent1">
                    <a:lumMod val="40000"/>
                    <a:lumOff val="60000"/>
                  </a:schemeClr>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SUBHEAD HERE (ALL CAPS)</a:t>
            </a:r>
          </a:p>
        </p:txBody>
      </p:sp>
      <p:sp>
        <p:nvSpPr>
          <p:cNvPr id="37" name="Text Placeholder 11">
            <a:extLst>
              <a:ext uri="{FF2B5EF4-FFF2-40B4-BE49-F238E27FC236}">
                <a16:creationId xmlns:a16="http://schemas.microsoft.com/office/drawing/2014/main" id="{0FAFA62F-A418-6712-E788-2C0B957FE488}"/>
              </a:ext>
            </a:extLst>
          </p:cNvPr>
          <p:cNvSpPr>
            <a:spLocks noGrp="1"/>
          </p:cNvSpPr>
          <p:nvPr>
            <p:ph type="body" sz="quarter" idx="27" hasCustomPrompt="1"/>
          </p:nvPr>
        </p:nvSpPr>
        <p:spPr>
          <a:xfrm>
            <a:off x="1759517" y="4033650"/>
            <a:ext cx="2681871" cy="2580125"/>
          </a:xfrm>
          <a:prstGeom prst="rect">
            <a:avLst/>
          </a:prstGeom>
        </p:spPr>
        <p:txBody>
          <a:bodyPr lIns="0" tIns="0" rIns="0" bIns="0"/>
          <a:lstStyle>
            <a:lvl1pPr marL="0" indent="0">
              <a:lnSpc>
                <a:spcPct val="120000"/>
              </a:lnSpc>
              <a:buFontTx/>
              <a:buNone/>
              <a:defRPr sz="1132" spc="27" baseline="0">
                <a:solidFill>
                  <a:schemeClr val="tx1"/>
                </a:solidFill>
                <a:latin typeface="Arial" panose="020B0604020202020204" pitchFamily="34" charset="0"/>
                <a:cs typeface="Arial" panose="020B0604020202020204" pitchFamily="34" charset="0"/>
              </a:defRPr>
            </a:lvl1pPr>
            <a:lvl2pPr marL="456777" indent="0">
              <a:buFontTx/>
              <a:buNone/>
              <a:defRPr sz="1199">
                <a:latin typeface="Arial" panose="020B0604020202020204" pitchFamily="34" charset="0"/>
                <a:cs typeface="Arial" panose="020B0604020202020204" pitchFamily="34" charset="0"/>
              </a:defRPr>
            </a:lvl2pPr>
            <a:lvl3pPr marL="913554" indent="0">
              <a:buFontTx/>
              <a:buNone/>
              <a:defRPr sz="1199">
                <a:latin typeface="Arial" panose="020B0604020202020204" pitchFamily="34" charset="0"/>
                <a:cs typeface="Arial" panose="020B0604020202020204" pitchFamily="34" charset="0"/>
              </a:defRPr>
            </a:lvl3pPr>
            <a:lvl4pPr marL="1370331" indent="0">
              <a:buFontTx/>
              <a:buNone/>
              <a:defRPr sz="1199">
                <a:latin typeface="Arial" panose="020B0604020202020204" pitchFamily="34" charset="0"/>
                <a:cs typeface="Arial" panose="020B0604020202020204" pitchFamily="34" charset="0"/>
              </a:defRPr>
            </a:lvl4pPr>
            <a:lvl5pPr marL="1827108" indent="0">
              <a:buFontTx/>
              <a:buNone/>
              <a:defRPr sz="1199">
                <a:latin typeface="Arial" panose="020B0604020202020204" pitchFamily="34" charset="0"/>
                <a:cs typeface="Arial" panose="020B0604020202020204" pitchFamily="34" charset="0"/>
              </a:defRPr>
            </a:lvl5pPr>
          </a:lstStyle>
          <a:p>
            <a:pPr lvl="0"/>
            <a:r>
              <a:rPr lang="en-US" dirty="0"/>
              <a:t>Top paragraph goes here.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when a </a:t>
            </a:r>
            <a:r>
              <a:rPr lang="en-US" dirty="0" err="1"/>
              <a:t>incididunt</a:t>
            </a:r>
            <a:r>
              <a:rPr lang="en-US" dirty="0"/>
              <a:t> </a:t>
            </a:r>
            <a:r>
              <a:rPr lang="en-US" dirty="0" err="1"/>
              <a:t>ut</a:t>
            </a:r>
            <a:r>
              <a:rPr lang="en-US" dirty="0"/>
              <a:t> labore et dolore magna </a:t>
            </a:r>
            <a:r>
              <a:rPr lang="en-US" dirty="0" err="1"/>
              <a:t>aliqua</a:t>
            </a:r>
            <a:r>
              <a:rPr lang="en-US" dirty="0"/>
              <a:t> de </a:t>
            </a:r>
            <a:r>
              <a:rPr lang="en-US" dirty="0" err="1"/>
              <a:t>filbilate</a:t>
            </a:r>
            <a:r>
              <a:rPr lang="en-US" dirty="0"/>
              <a:t>.</a:t>
            </a:r>
          </a:p>
        </p:txBody>
      </p:sp>
      <p:sp>
        <p:nvSpPr>
          <p:cNvPr id="38" name="Text Placeholder 11">
            <a:extLst>
              <a:ext uri="{FF2B5EF4-FFF2-40B4-BE49-F238E27FC236}">
                <a16:creationId xmlns:a16="http://schemas.microsoft.com/office/drawing/2014/main" id="{68DD155F-9A9F-6AD8-8AE5-7E35AC3BDB77}"/>
              </a:ext>
            </a:extLst>
          </p:cNvPr>
          <p:cNvSpPr>
            <a:spLocks noGrp="1"/>
          </p:cNvSpPr>
          <p:nvPr>
            <p:ph type="body" sz="quarter" idx="28" hasCustomPrompt="1"/>
          </p:nvPr>
        </p:nvSpPr>
        <p:spPr>
          <a:xfrm>
            <a:off x="4767543" y="4033650"/>
            <a:ext cx="2681871" cy="2580125"/>
          </a:xfrm>
          <a:prstGeom prst="rect">
            <a:avLst/>
          </a:prstGeom>
        </p:spPr>
        <p:txBody>
          <a:bodyPr lIns="0" tIns="0" rIns="0" bIns="0"/>
          <a:lstStyle>
            <a:lvl1pPr marL="0" indent="0">
              <a:lnSpc>
                <a:spcPct val="120000"/>
              </a:lnSpc>
              <a:buFontTx/>
              <a:buNone/>
              <a:defRPr sz="1132" spc="27" baseline="0">
                <a:solidFill>
                  <a:schemeClr val="tx1"/>
                </a:solidFill>
                <a:latin typeface="Arial" panose="020B0604020202020204" pitchFamily="34" charset="0"/>
                <a:cs typeface="Arial" panose="020B0604020202020204" pitchFamily="34" charset="0"/>
              </a:defRPr>
            </a:lvl1pPr>
            <a:lvl2pPr marL="456777" indent="0">
              <a:buFontTx/>
              <a:buNone/>
              <a:defRPr sz="1199">
                <a:latin typeface="Arial" panose="020B0604020202020204" pitchFamily="34" charset="0"/>
                <a:cs typeface="Arial" panose="020B0604020202020204" pitchFamily="34" charset="0"/>
              </a:defRPr>
            </a:lvl2pPr>
            <a:lvl3pPr marL="913554" indent="0">
              <a:buFontTx/>
              <a:buNone/>
              <a:defRPr sz="1199">
                <a:latin typeface="Arial" panose="020B0604020202020204" pitchFamily="34" charset="0"/>
                <a:cs typeface="Arial" panose="020B0604020202020204" pitchFamily="34" charset="0"/>
              </a:defRPr>
            </a:lvl3pPr>
            <a:lvl4pPr marL="1370331" indent="0">
              <a:buFontTx/>
              <a:buNone/>
              <a:defRPr sz="1199">
                <a:latin typeface="Arial" panose="020B0604020202020204" pitchFamily="34" charset="0"/>
                <a:cs typeface="Arial" panose="020B0604020202020204" pitchFamily="34" charset="0"/>
              </a:defRPr>
            </a:lvl4pPr>
            <a:lvl5pPr marL="1827108" indent="0">
              <a:buFontTx/>
              <a:buNone/>
              <a:defRPr sz="1199">
                <a:latin typeface="Arial" panose="020B0604020202020204" pitchFamily="34" charset="0"/>
                <a:cs typeface="Arial" panose="020B0604020202020204" pitchFamily="34" charset="0"/>
              </a:defRPr>
            </a:lvl5pPr>
          </a:lstStyle>
          <a:p>
            <a:pPr lvl="0"/>
            <a:r>
              <a:rPr lang="en-US" dirty="0"/>
              <a:t>Top paragraph goes here,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when a </a:t>
            </a:r>
            <a:r>
              <a:rPr lang="en-US" dirty="0" err="1"/>
              <a:t>incididunt</a:t>
            </a:r>
            <a:r>
              <a:rPr lang="en-US" dirty="0"/>
              <a:t> </a:t>
            </a:r>
            <a:r>
              <a:rPr lang="en-US" dirty="0" err="1"/>
              <a:t>ut</a:t>
            </a:r>
            <a:r>
              <a:rPr lang="en-US" dirty="0"/>
              <a:t> labore et dolore magna </a:t>
            </a:r>
            <a:r>
              <a:rPr lang="en-US" dirty="0" err="1"/>
              <a:t>aliqua</a:t>
            </a:r>
            <a:r>
              <a:rPr lang="en-US" dirty="0"/>
              <a:t> de </a:t>
            </a:r>
            <a:r>
              <a:rPr lang="en-US" dirty="0" err="1"/>
              <a:t>filbilate</a:t>
            </a:r>
            <a:r>
              <a:rPr lang="en-US" dirty="0"/>
              <a:t>.</a:t>
            </a:r>
          </a:p>
        </p:txBody>
      </p:sp>
      <p:sp>
        <p:nvSpPr>
          <p:cNvPr id="39" name="Text Placeholder 11">
            <a:extLst>
              <a:ext uri="{FF2B5EF4-FFF2-40B4-BE49-F238E27FC236}">
                <a16:creationId xmlns:a16="http://schemas.microsoft.com/office/drawing/2014/main" id="{7ABCFA93-E75A-584B-D1F5-705A133435DB}"/>
              </a:ext>
            </a:extLst>
          </p:cNvPr>
          <p:cNvSpPr>
            <a:spLocks noGrp="1"/>
          </p:cNvSpPr>
          <p:nvPr>
            <p:ph type="body" sz="quarter" idx="29" hasCustomPrompt="1"/>
          </p:nvPr>
        </p:nvSpPr>
        <p:spPr>
          <a:xfrm>
            <a:off x="7743373" y="4033650"/>
            <a:ext cx="2681871" cy="2580125"/>
          </a:xfrm>
          <a:prstGeom prst="rect">
            <a:avLst/>
          </a:prstGeom>
        </p:spPr>
        <p:txBody>
          <a:bodyPr lIns="0" tIns="0" rIns="0" bIns="0"/>
          <a:lstStyle>
            <a:lvl1pPr marL="0" indent="0">
              <a:lnSpc>
                <a:spcPct val="120000"/>
              </a:lnSpc>
              <a:buFontTx/>
              <a:buNone/>
              <a:defRPr sz="1132" spc="27" baseline="0">
                <a:solidFill>
                  <a:schemeClr val="tx1"/>
                </a:solidFill>
                <a:latin typeface="Arial" panose="020B0604020202020204" pitchFamily="34" charset="0"/>
                <a:cs typeface="Arial" panose="020B0604020202020204" pitchFamily="34" charset="0"/>
              </a:defRPr>
            </a:lvl1pPr>
            <a:lvl2pPr marL="456777" indent="0">
              <a:buFontTx/>
              <a:buNone/>
              <a:defRPr sz="1199">
                <a:latin typeface="Arial" panose="020B0604020202020204" pitchFamily="34" charset="0"/>
                <a:cs typeface="Arial" panose="020B0604020202020204" pitchFamily="34" charset="0"/>
              </a:defRPr>
            </a:lvl2pPr>
            <a:lvl3pPr marL="913554" indent="0">
              <a:buFontTx/>
              <a:buNone/>
              <a:defRPr sz="1199">
                <a:latin typeface="Arial" panose="020B0604020202020204" pitchFamily="34" charset="0"/>
                <a:cs typeface="Arial" panose="020B0604020202020204" pitchFamily="34" charset="0"/>
              </a:defRPr>
            </a:lvl3pPr>
            <a:lvl4pPr marL="1370331" indent="0">
              <a:buFontTx/>
              <a:buNone/>
              <a:defRPr sz="1199">
                <a:latin typeface="Arial" panose="020B0604020202020204" pitchFamily="34" charset="0"/>
                <a:cs typeface="Arial" panose="020B0604020202020204" pitchFamily="34" charset="0"/>
              </a:defRPr>
            </a:lvl4pPr>
            <a:lvl5pPr marL="1827108" indent="0">
              <a:buFontTx/>
              <a:buNone/>
              <a:defRPr sz="1199">
                <a:latin typeface="Arial" panose="020B0604020202020204" pitchFamily="34" charset="0"/>
                <a:cs typeface="Arial" panose="020B0604020202020204" pitchFamily="34" charset="0"/>
              </a:defRPr>
            </a:lvl5pPr>
          </a:lstStyle>
          <a:p>
            <a:pPr lvl="0"/>
            <a:r>
              <a:rPr lang="en-US" dirty="0"/>
              <a:t>Top paragraph goes here,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when a </a:t>
            </a:r>
            <a:r>
              <a:rPr lang="en-US" dirty="0" err="1"/>
              <a:t>incididunt</a:t>
            </a:r>
            <a:r>
              <a:rPr lang="en-US" dirty="0"/>
              <a:t> </a:t>
            </a:r>
            <a:r>
              <a:rPr lang="en-US" dirty="0" err="1"/>
              <a:t>ut</a:t>
            </a:r>
            <a:r>
              <a:rPr lang="en-US" dirty="0"/>
              <a:t> labore et dolore magna </a:t>
            </a:r>
            <a:r>
              <a:rPr lang="en-US" dirty="0" err="1"/>
              <a:t>aliqua</a:t>
            </a:r>
            <a:r>
              <a:rPr lang="en-US" dirty="0"/>
              <a:t> de </a:t>
            </a:r>
            <a:r>
              <a:rPr lang="en-US" dirty="0" err="1"/>
              <a:t>filbilate</a:t>
            </a:r>
            <a:r>
              <a:rPr lang="en-US" dirty="0"/>
              <a:t>.</a:t>
            </a:r>
          </a:p>
        </p:txBody>
      </p:sp>
      <p:grpSp>
        <p:nvGrpSpPr>
          <p:cNvPr id="64" name="Group 63">
            <a:extLst>
              <a:ext uri="{FF2B5EF4-FFF2-40B4-BE49-F238E27FC236}">
                <a16:creationId xmlns:a16="http://schemas.microsoft.com/office/drawing/2014/main" id="{A363DBBC-72EA-0C4E-B0D0-5D6F19AD3EF2}"/>
              </a:ext>
            </a:extLst>
          </p:cNvPr>
          <p:cNvGrpSpPr/>
          <p:nvPr userDrawn="1"/>
        </p:nvGrpSpPr>
        <p:grpSpPr>
          <a:xfrm>
            <a:off x="887186" y="535198"/>
            <a:ext cx="635709" cy="883559"/>
            <a:chOff x="5101690" y="3518973"/>
            <a:chExt cx="1052826" cy="1464655"/>
          </a:xfrm>
        </p:grpSpPr>
        <p:sp>
          <p:nvSpPr>
            <p:cNvPr id="65" name="Rounded Rectangle 64">
              <a:extLst>
                <a:ext uri="{FF2B5EF4-FFF2-40B4-BE49-F238E27FC236}">
                  <a16:creationId xmlns:a16="http://schemas.microsoft.com/office/drawing/2014/main" id="{0FB586C4-D736-6DAB-D860-A5155194B5E2}"/>
                </a:ext>
              </a:extLst>
            </p:cNvPr>
            <p:cNvSpPr>
              <a:spLocks noChangeAspect="1"/>
            </p:cNvSpPr>
            <p:nvPr userDrawn="1"/>
          </p:nvSpPr>
          <p:spPr>
            <a:xfrm rot="18900000">
              <a:off x="5188882" y="3518973"/>
              <a:ext cx="965634" cy="970995"/>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66" name="Rounded Rectangle 65">
              <a:extLst>
                <a:ext uri="{FF2B5EF4-FFF2-40B4-BE49-F238E27FC236}">
                  <a16:creationId xmlns:a16="http://schemas.microsoft.com/office/drawing/2014/main" id="{5EC15331-B3E6-2296-0816-9DE18D1F13E6}"/>
                </a:ext>
              </a:extLst>
            </p:cNvPr>
            <p:cNvSpPr>
              <a:spLocks noChangeAspect="1"/>
            </p:cNvSpPr>
            <p:nvPr userDrawn="1"/>
          </p:nvSpPr>
          <p:spPr>
            <a:xfrm rot="18900000">
              <a:off x="5287902" y="3618542"/>
              <a:ext cx="767595" cy="771858"/>
            </a:xfrm>
            <a:prstGeom prst="roundRect">
              <a:avLst>
                <a:gd name="adj" fmla="val 7269"/>
              </a:avLst>
            </a:prstGeom>
            <a:gradFill>
              <a:gsLst>
                <a:gs pos="0">
                  <a:schemeClr val="accent5">
                    <a:lumMod val="40000"/>
                    <a:lumOff val="60000"/>
                  </a:schemeClr>
                </a:gs>
                <a:gs pos="99000">
                  <a:schemeClr val="accent1">
                    <a:lumMod val="75000"/>
                  </a:schemeClr>
                </a:gs>
              </a:gsLst>
              <a:lin ang="6600000" scaled="0"/>
            </a:gradFill>
            <a:ln w="3175">
              <a:solidFill>
                <a:schemeClr val="bg1">
                  <a:alpha val="48714"/>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69" name="Rounded Rectangle 68">
              <a:extLst>
                <a:ext uri="{FF2B5EF4-FFF2-40B4-BE49-F238E27FC236}">
                  <a16:creationId xmlns:a16="http://schemas.microsoft.com/office/drawing/2014/main" id="{0670D93C-523A-3BC4-9A59-8C310E8966B2}"/>
                </a:ext>
              </a:extLst>
            </p:cNvPr>
            <p:cNvSpPr>
              <a:spLocks noChangeAspect="1"/>
            </p:cNvSpPr>
            <p:nvPr userDrawn="1"/>
          </p:nvSpPr>
          <p:spPr>
            <a:xfrm rot="18900000">
              <a:off x="5188882" y="3518973"/>
              <a:ext cx="965634" cy="970995"/>
            </a:xfrm>
            <a:prstGeom prst="roundRect">
              <a:avLst>
                <a:gd name="adj" fmla="val 11660"/>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70" name="Picture 69">
              <a:extLst>
                <a:ext uri="{FF2B5EF4-FFF2-40B4-BE49-F238E27FC236}">
                  <a16:creationId xmlns:a16="http://schemas.microsoft.com/office/drawing/2014/main" id="{46A2FD7E-883F-A6CF-C46A-2581827E6B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900000">
              <a:off x="5101690" y="3610873"/>
              <a:ext cx="535289" cy="30323"/>
            </a:xfrm>
            <a:prstGeom prst="rect">
              <a:avLst/>
            </a:prstGeom>
          </p:spPr>
        </p:pic>
        <p:pic>
          <p:nvPicPr>
            <p:cNvPr id="71" name="Picture 70">
              <a:extLst>
                <a:ext uri="{FF2B5EF4-FFF2-40B4-BE49-F238E27FC236}">
                  <a16:creationId xmlns:a16="http://schemas.microsoft.com/office/drawing/2014/main" id="{2FBF0318-7F41-B67C-3D12-5D755FB622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700000">
              <a:off x="4999313" y="4255208"/>
              <a:ext cx="502405" cy="28461"/>
            </a:xfrm>
            <a:prstGeom prst="rect">
              <a:avLst/>
            </a:prstGeom>
          </p:spPr>
        </p:pic>
        <p:sp>
          <p:nvSpPr>
            <p:cNvPr id="72" name="Rounded Rectangle 71">
              <a:extLst>
                <a:ext uri="{FF2B5EF4-FFF2-40B4-BE49-F238E27FC236}">
                  <a16:creationId xmlns:a16="http://schemas.microsoft.com/office/drawing/2014/main" id="{BD3E831D-B2FA-CF4B-35C4-9859932ED8A2}"/>
                </a:ext>
              </a:extLst>
            </p:cNvPr>
            <p:cNvSpPr>
              <a:spLocks noChangeAspect="1"/>
            </p:cNvSpPr>
            <p:nvPr userDrawn="1"/>
          </p:nvSpPr>
          <p:spPr>
            <a:xfrm rot="18900000">
              <a:off x="5324059" y="3653256"/>
              <a:ext cx="698563" cy="702436"/>
            </a:xfrm>
            <a:prstGeom prst="roundRect">
              <a:avLst>
                <a:gd name="adj" fmla="val 4817"/>
              </a:avLst>
            </a:prstGeom>
            <a:gradFill>
              <a:gsLst>
                <a:gs pos="0">
                  <a:schemeClr val="accent5"/>
                </a:gs>
                <a:gs pos="100000">
                  <a:schemeClr val="accent1"/>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73" name="Picture 72">
              <a:extLst>
                <a:ext uri="{FF2B5EF4-FFF2-40B4-BE49-F238E27FC236}">
                  <a16:creationId xmlns:a16="http://schemas.microsoft.com/office/drawing/2014/main" id="{9391F4C2-6839-D453-7AA1-A8A7ECA791E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2700000">
              <a:off x="5069210" y="4185320"/>
              <a:ext cx="618744" cy="35052"/>
            </a:xfrm>
            <a:prstGeom prst="rect">
              <a:avLst/>
            </a:prstGeom>
          </p:spPr>
        </p:pic>
        <p:sp>
          <p:nvSpPr>
            <p:cNvPr id="74" name="Rounded Rectangle 73">
              <a:extLst>
                <a:ext uri="{FF2B5EF4-FFF2-40B4-BE49-F238E27FC236}">
                  <a16:creationId xmlns:a16="http://schemas.microsoft.com/office/drawing/2014/main" id="{B6BFF1F1-D59A-26CB-A38D-F47577FA88EC}"/>
                </a:ext>
              </a:extLst>
            </p:cNvPr>
            <p:cNvSpPr>
              <a:spLocks noChangeAspect="1"/>
            </p:cNvSpPr>
            <p:nvPr userDrawn="1"/>
          </p:nvSpPr>
          <p:spPr>
            <a:xfrm rot="18900000">
              <a:off x="5201071" y="4562420"/>
              <a:ext cx="351199" cy="353150"/>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75" name="Rounded Rectangle 74">
              <a:extLst>
                <a:ext uri="{FF2B5EF4-FFF2-40B4-BE49-F238E27FC236}">
                  <a16:creationId xmlns:a16="http://schemas.microsoft.com/office/drawing/2014/main" id="{367A1690-C5AE-2E9A-221C-BCBA2D71C2F7}"/>
                </a:ext>
              </a:extLst>
            </p:cNvPr>
            <p:cNvSpPr>
              <a:spLocks noChangeAspect="1"/>
            </p:cNvSpPr>
            <p:nvPr userDrawn="1"/>
          </p:nvSpPr>
          <p:spPr>
            <a:xfrm rot="18900000">
              <a:off x="5237084" y="4598633"/>
              <a:ext cx="279173" cy="280724"/>
            </a:xfrm>
            <a:prstGeom prst="roundRect">
              <a:avLst>
                <a:gd name="adj" fmla="val 7269"/>
              </a:avLst>
            </a:prstGeom>
            <a:gradFill>
              <a:gsLst>
                <a:gs pos="0">
                  <a:schemeClr val="accent3">
                    <a:lumMod val="75000"/>
                  </a:schemeClr>
                </a:gs>
                <a:gs pos="100000">
                  <a:schemeClr val="accent5">
                    <a:lumMod val="50000"/>
                  </a:schemeClr>
                </a:gs>
              </a:gsLst>
              <a:lin ang="78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76" name="Rounded Rectangle 75">
              <a:extLst>
                <a:ext uri="{FF2B5EF4-FFF2-40B4-BE49-F238E27FC236}">
                  <a16:creationId xmlns:a16="http://schemas.microsoft.com/office/drawing/2014/main" id="{8FF20FCA-ADB0-86C5-A449-3039D2B6E805}"/>
                </a:ext>
              </a:extLst>
            </p:cNvPr>
            <p:cNvSpPr>
              <a:spLocks noChangeAspect="1"/>
            </p:cNvSpPr>
            <p:nvPr userDrawn="1"/>
          </p:nvSpPr>
          <p:spPr>
            <a:xfrm rot="18900000">
              <a:off x="5249190" y="4611259"/>
              <a:ext cx="254066" cy="255475"/>
            </a:xfrm>
            <a:prstGeom prst="roundRect">
              <a:avLst>
                <a:gd name="adj" fmla="val 4817"/>
              </a:avLst>
            </a:prstGeom>
            <a:gradFill>
              <a:gsLst>
                <a:gs pos="1000">
                  <a:schemeClr val="accent3"/>
                </a:gs>
                <a:gs pos="100000">
                  <a:schemeClr val="accent5"/>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77" name="Rounded Rectangle 76">
              <a:extLst>
                <a:ext uri="{FF2B5EF4-FFF2-40B4-BE49-F238E27FC236}">
                  <a16:creationId xmlns:a16="http://schemas.microsoft.com/office/drawing/2014/main" id="{68F8F276-008C-34C9-3C43-6C18478EF519}"/>
                </a:ext>
              </a:extLst>
            </p:cNvPr>
            <p:cNvSpPr>
              <a:spLocks noChangeAspect="1"/>
            </p:cNvSpPr>
            <p:nvPr userDrawn="1"/>
          </p:nvSpPr>
          <p:spPr>
            <a:xfrm rot="18900000">
              <a:off x="5201071" y="4562420"/>
              <a:ext cx="351199" cy="353150"/>
            </a:xfrm>
            <a:prstGeom prst="roundRect">
              <a:avLst>
                <a:gd name="adj" fmla="val 11660"/>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78" name="Picture 77">
              <a:extLst>
                <a:ext uri="{FF2B5EF4-FFF2-40B4-BE49-F238E27FC236}">
                  <a16:creationId xmlns:a16="http://schemas.microsoft.com/office/drawing/2014/main" id="{A23230CC-38F5-5A54-96E3-27BC51381B15}"/>
                </a:ext>
              </a:extLst>
            </p:cNvPr>
            <p:cNvPicPr>
              <a:picLocks noChangeAspect="1"/>
            </p:cNvPicPr>
            <p:nvPr userDrawn="1"/>
          </p:nvPicPr>
          <p:blipFill>
            <a:blip r:embed="rId6"/>
            <a:stretch>
              <a:fillRect/>
            </a:stretch>
          </p:blipFill>
          <p:spPr>
            <a:xfrm rot="18900000">
              <a:off x="5169359" y="4595844"/>
              <a:ext cx="194684" cy="11028"/>
            </a:xfrm>
            <a:prstGeom prst="rect">
              <a:avLst/>
            </a:prstGeom>
          </p:spPr>
        </p:pic>
        <p:pic>
          <p:nvPicPr>
            <p:cNvPr id="79" name="Picture 78">
              <a:extLst>
                <a:ext uri="{FF2B5EF4-FFF2-40B4-BE49-F238E27FC236}">
                  <a16:creationId xmlns:a16="http://schemas.microsoft.com/office/drawing/2014/main" id="{4BD0CF0C-7115-D505-1CCD-A28BDF2863DD}"/>
                </a:ext>
              </a:extLst>
            </p:cNvPr>
            <p:cNvPicPr>
              <a:picLocks noChangeAspect="1"/>
            </p:cNvPicPr>
            <p:nvPr userDrawn="1"/>
          </p:nvPicPr>
          <p:blipFill>
            <a:blip r:embed="rId6"/>
            <a:stretch>
              <a:fillRect/>
            </a:stretch>
          </p:blipFill>
          <p:spPr>
            <a:xfrm rot="2700000">
              <a:off x="5132124" y="4830188"/>
              <a:ext cx="182724" cy="10351"/>
            </a:xfrm>
            <a:prstGeom prst="rect">
              <a:avLst/>
            </a:prstGeom>
          </p:spPr>
        </p:pic>
        <p:pic>
          <p:nvPicPr>
            <p:cNvPr id="80" name="Picture 79">
              <a:extLst>
                <a:ext uri="{FF2B5EF4-FFF2-40B4-BE49-F238E27FC236}">
                  <a16:creationId xmlns:a16="http://schemas.microsoft.com/office/drawing/2014/main" id="{0F75E81C-AB91-8099-5C14-5C64095CF130}"/>
                </a:ext>
              </a:extLst>
            </p:cNvPr>
            <p:cNvPicPr>
              <a:picLocks noChangeAspect="1"/>
            </p:cNvPicPr>
            <p:nvPr userDrawn="1"/>
          </p:nvPicPr>
          <p:blipFill>
            <a:blip r:embed="rId6"/>
            <a:stretch>
              <a:fillRect/>
            </a:stretch>
          </p:blipFill>
          <p:spPr>
            <a:xfrm rot="18900000">
              <a:off x="5131393" y="4639588"/>
              <a:ext cx="309372" cy="17526"/>
            </a:xfrm>
            <a:prstGeom prst="rect">
              <a:avLst/>
            </a:prstGeom>
          </p:spPr>
        </p:pic>
        <p:pic>
          <p:nvPicPr>
            <p:cNvPr id="81" name="Picture 80">
              <a:extLst>
                <a:ext uri="{FF2B5EF4-FFF2-40B4-BE49-F238E27FC236}">
                  <a16:creationId xmlns:a16="http://schemas.microsoft.com/office/drawing/2014/main" id="{E8F4FABD-6FF3-0676-8B08-33301F7ACB0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8100000">
              <a:off x="5161285" y="3696372"/>
              <a:ext cx="618744" cy="35052"/>
            </a:xfrm>
            <a:prstGeom prst="rect">
              <a:avLst/>
            </a:prstGeom>
          </p:spPr>
        </p:pic>
        <p:pic>
          <p:nvPicPr>
            <p:cNvPr id="82" name="Picture 81">
              <a:extLst>
                <a:ext uri="{FF2B5EF4-FFF2-40B4-BE49-F238E27FC236}">
                  <a16:creationId xmlns:a16="http://schemas.microsoft.com/office/drawing/2014/main" id="{FA37E232-67DF-F9F9-D9D1-5AF5C28C62B4}"/>
                </a:ext>
              </a:extLst>
            </p:cNvPr>
            <p:cNvPicPr>
              <a:picLocks noChangeAspect="1"/>
            </p:cNvPicPr>
            <p:nvPr userDrawn="1"/>
          </p:nvPicPr>
          <p:blipFill>
            <a:blip r:embed="rId6"/>
            <a:stretch>
              <a:fillRect/>
            </a:stretch>
          </p:blipFill>
          <p:spPr>
            <a:xfrm rot="2700000">
              <a:off x="5137743" y="4820179"/>
              <a:ext cx="309372" cy="17526"/>
            </a:xfrm>
            <a:prstGeom prst="rect">
              <a:avLst/>
            </a:prstGeom>
          </p:spPr>
        </p:pic>
      </p:grpSp>
      <p:sp>
        <p:nvSpPr>
          <p:cNvPr id="103" name="Text Placeholder 135">
            <a:extLst>
              <a:ext uri="{FF2B5EF4-FFF2-40B4-BE49-F238E27FC236}">
                <a16:creationId xmlns:a16="http://schemas.microsoft.com/office/drawing/2014/main" id="{F2DEF6F7-8042-6DBD-895F-43CF17A65C82}"/>
              </a:ext>
            </a:extLst>
          </p:cNvPr>
          <p:cNvSpPr>
            <a:spLocks noGrp="1"/>
          </p:cNvSpPr>
          <p:nvPr>
            <p:ph type="body" sz="quarter" idx="24" hasCustomPrompt="1"/>
          </p:nvPr>
        </p:nvSpPr>
        <p:spPr>
          <a:xfrm>
            <a:off x="1759516" y="3294064"/>
            <a:ext cx="2652123" cy="545367"/>
          </a:xfrm>
          <a:prstGeom prst="rect">
            <a:avLst/>
          </a:prstGeom>
        </p:spPr>
        <p:txBody>
          <a:bodyPr lIns="0" tIns="0" rIns="0" bIns="0" anchor="b" anchorCtr="0"/>
          <a:lstStyle>
            <a:lvl1pPr marL="0" indent="0">
              <a:lnSpc>
                <a:spcPct val="110000"/>
              </a:lnSpc>
              <a:spcBef>
                <a:spcPts val="0"/>
              </a:spcBef>
              <a:buFontTx/>
              <a:buNone/>
              <a:defRPr sz="1399" b="0" i="0" spc="27" baseline="0">
                <a:solidFill>
                  <a:schemeClr val="accent2"/>
                </a:solidFill>
                <a:latin typeface="Arial" panose="020B0604020202020204" pitchFamily="34" charset="0"/>
                <a:cs typeface="Arial" panose="020B0604020202020204" pitchFamily="34" charset="0"/>
              </a:defRPr>
            </a:lvl1pPr>
          </a:lstStyle>
          <a:p>
            <a:pPr lvl="0"/>
            <a:r>
              <a:rPr lang="en-US" dirty="0"/>
              <a:t>Sample Title of Element Goes Here, Two Lines if Necessary</a:t>
            </a:r>
          </a:p>
        </p:txBody>
      </p:sp>
      <p:sp>
        <p:nvSpPr>
          <p:cNvPr id="104" name="Text Placeholder 135">
            <a:extLst>
              <a:ext uri="{FF2B5EF4-FFF2-40B4-BE49-F238E27FC236}">
                <a16:creationId xmlns:a16="http://schemas.microsoft.com/office/drawing/2014/main" id="{4D3D4C84-039A-8579-56C1-E0A9837FF1A5}"/>
              </a:ext>
            </a:extLst>
          </p:cNvPr>
          <p:cNvSpPr>
            <a:spLocks noGrp="1"/>
          </p:cNvSpPr>
          <p:nvPr>
            <p:ph type="body" sz="quarter" idx="25" hasCustomPrompt="1"/>
          </p:nvPr>
        </p:nvSpPr>
        <p:spPr>
          <a:xfrm>
            <a:off x="4767543" y="3294064"/>
            <a:ext cx="2652123" cy="545367"/>
          </a:xfrm>
          <a:prstGeom prst="rect">
            <a:avLst/>
          </a:prstGeom>
        </p:spPr>
        <p:txBody>
          <a:bodyPr lIns="0" tIns="0" rIns="0" bIns="0" anchor="b" anchorCtr="0"/>
          <a:lstStyle>
            <a:lvl1pPr marL="0" indent="0">
              <a:lnSpc>
                <a:spcPct val="110000"/>
              </a:lnSpc>
              <a:spcBef>
                <a:spcPts val="0"/>
              </a:spcBef>
              <a:buFontTx/>
              <a:buNone/>
              <a:defRPr sz="1399" b="0" i="0">
                <a:solidFill>
                  <a:schemeClr val="accent2"/>
                </a:solidFill>
                <a:latin typeface="Arial" panose="020B0604020202020204" pitchFamily="34" charset="0"/>
                <a:cs typeface="Arial" panose="020B0604020202020204" pitchFamily="34" charset="0"/>
              </a:defRPr>
            </a:lvl1pPr>
          </a:lstStyle>
          <a:p>
            <a:pPr lvl="0"/>
            <a:r>
              <a:rPr lang="en-US" dirty="0"/>
              <a:t>Sample Title of Element Goes Here, Two Lines if Necessary</a:t>
            </a:r>
          </a:p>
        </p:txBody>
      </p:sp>
      <p:sp>
        <p:nvSpPr>
          <p:cNvPr id="105" name="Text Placeholder 135">
            <a:extLst>
              <a:ext uri="{FF2B5EF4-FFF2-40B4-BE49-F238E27FC236}">
                <a16:creationId xmlns:a16="http://schemas.microsoft.com/office/drawing/2014/main" id="{A75C2F73-327F-D3E7-FB8D-A7B65D969070}"/>
              </a:ext>
            </a:extLst>
          </p:cNvPr>
          <p:cNvSpPr>
            <a:spLocks noGrp="1"/>
          </p:cNvSpPr>
          <p:nvPr>
            <p:ph type="body" sz="quarter" idx="26" hasCustomPrompt="1"/>
          </p:nvPr>
        </p:nvSpPr>
        <p:spPr>
          <a:xfrm>
            <a:off x="7743372" y="3294064"/>
            <a:ext cx="2652123" cy="545367"/>
          </a:xfrm>
          <a:prstGeom prst="rect">
            <a:avLst/>
          </a:prstGeom>
        </p:spPr>
        <p:txBody>
          <a:bodyPr lIns="0" tIns="0" rIns="0" bIns="0" anchor="b" anchorCtr="0"/>
          <a:lstStyle>
            <a:lvl1pPr marL="0" indent="0">
              <a:lnSpc>
                <a:spcPct val="110000"/>
              </a:lnSpc>
              <a:spcBef>
                <a:spcPts val="0"/>
              </a:spcBef>
              <a:buFontTx/>
              <a:buNone/>
              <a:defRPr sz="1399" b="0" i="0">
                <a:solidFill>
                  <a:schemeClr val="accent2"/>
                </a:solidFill>
                <a:latin typeface="Arial" panose="020B0604020202020204" pitchFamily="34" charset="0"/>
                <a:cs typeface="Arial" panose="020B0604020202020204" pitchFamily="34" charset="0"/>
              </a:defRPr>
            </a:lvl1pPr>
          </a:lstStyle>
          <a:p>
            <a:pPr lvl="0"/>
            <a:r>
              <a:rPr lang="en-US" dirty="0"/>
              <a:t>Sample Title of Element Goes Here, Two Lines if Necessary</a:t>
            </a:r>
          </a:p>
        </p:txBody>
      </p:sp>
    </p:spTree>
    <p:extLst>
      <p:ext uri="{BB962C8B-B14F-4D97-AF65-F5344CB8AC3E}">
        <p14:creationId xmlns:p14="http://schemas.microsoft.com/office/powerpoint/2010/main" val="4024811273"/>
      </p:ext>
    </p:extLst>
  </p:cSld>
  <p:clrMapOvr>
    <a:masterClrMapping/>
  </p:clrMapOvr>
  <p:extLst>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HREE COLUMN DARK-for IC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7" name="Text Placeholder 66">
            <a:extLst>
              <a:ext uri="{FF2B5EF4-FFF2-40B4-BE49-F238E27FC236}">
                <a16:creationId xmlns:a16="http://schemas.microsoft.com/office/drawing/2014/main" id="{0EFA42A8-6C11-2A08-CB5F-0751AC389AA7}"/>
              </a:ext>
            </a:extLst>
          </p:cNvPr>
          <p:cNvSpPr>
            <a:spLocks noGrp="1"/>
          </p:cNvSpPr>
          <p:nvPr>
            <p:ph type="body" sz="quarter" idx="12" hasCustomPrompt="1"/>
          </p:nvPr>
        </p:nvSpPr>
        <p:spPr>
          <a:xfrm>
            <a:off x="1762268" y="646628"/>
            <a:ext cx="9194713" cy="370286"/>
          </a:xfrm>
          <a:prstGeom prst="rect">
            <a:avLst/>
          </a:prstGeom>
        </p:spPr>
        <p:txBody>
          <a:bodyPr lIns="0" tIns="0" rIns="0" bIns="0"/>
          <a:lstStyle>
            <a:lvl1pPr marL="0" indent="0">
              <a:spcBef>
                <a:spcPts val="0"/>
              </a:spcBef>
              <a:buFontTx/>
              <a:buNone/>
              <a:defRPr sz="2931" spc="53" baseline="0">
                <a:solidFill>
                  <a:schemeClr val="accent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(1st Letter Cap)</a:t>
            </a:r>
          </a:p>
        </p:txBody>
      </p:sp>
      <p:sp>
        <p:nvSpPr>
          <p:cNvPr id="68" name="Text Placeholder 66">
            <a:extLst>
              <a:ext uri="{FF2B5EF4-FFF2-40B4-BE49-F238E27FC236}">
                <a16:creationId xmlns:a16="http://schemas.microsoft.com/office/drawing/2014/main" id="{DBEFDAF8-B4CF-DD4F-FE97-6DBD6897AB69}"/>
              </a:ext>
            </a:extLst>
          </p:cNvPr>
          <p:cNvSpPr>
            <a:spLocks noGrp="1"/>
          </p:cNvSpPr>
          <p:nvPr>
            <p:ph type="body" sz="quarter" idx="13" hasCustomPrompt="1"/>
          </p:nvPr>
        </p:nvSpPr>
        <p:spPr>
          <a:xfrm>
            <a:off x="1773252" y="1137202"/>
            <a:ext cx="9182049" cy="253364"/>
          </a:xfrm>
          <a:prstGeom prst="rect">
            <a:avLst/>
          </a:prstGeom>
        </p:spPr>
        <p:txBody>
          <a:bodyPr lIns="0" tIns="0" rIns="0" bIns="0"/>
          <a:lstStyle>
            <a:lvl1pPr marL="0" indent="0">
              <a:spcBef>
                <a:spcPts val="0"/>
              </a:spcBef>
              <a:buFontTx/>
              <a:buNone/>
              <a:defRPr sz="1865" spc="27" baseline="0">
                <a:solidFill>
                  <a:schemeClr val="accent1">
                    <a:lumMod val="40000"/>
                    <a:lumOff val="60000"/>
                  </a:schemeClr>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SUBHEAD HERE (ALL CAPS)</a:t>
            </a:r>
          </a:p>
        </p:txBody>
      </p:sp>
      <p:sp>
        <p:nvSpPr>
          <p:cNvPr id="37" name="Text Placeholder 11">
            <a:extLst>
              <a:ext uri="{FF2B5EF4-FFF2-40B4-BE49-F238E27FC236}">
                <a16:creationId xmlns:a16="http://schemas.microsoft.com/office/drawing/2014/main" id="{0FAFA62F-A418-6712-E788-2C0B957FE488}"/>
              </a:ext>
            </a:extLst>
          </p:cNvPr>
          <p:cNvSpPr>
            <a:spLocks noGrp="1"/>
          </p:cNvSpPr>
          <p:nvPr>
            <p:ph type="body" sz="quarter" idx="27" hasCustomPrompt="1"/>
          </p:nvPr>
        </p:nvSpPr>
        <p:spPr>
          <a:xfrm>
            <a:off x="1759517" y="4033650"/>
            <a:ext cx="2681871" cy="2580125"/>
          </a:xfrm>
          <a:prstGeom prst="rect">
            <a:avLst/>
          </a:prstGeom>
        </p:spPr>
        <p:txBody>
          <a:bodyPr lIns="0" tIns="0" rIns="0" bIns="0"/>
          <a:lstStyle>
            <a:lvl1pPr marL="0" indent="0">
              <a:lnSpc>
                <a:spcPct val="120000"/>
              </a:lnSpc>
              <a:buFontTx/>
              <a:buNone/>
              <a:defRPr sz="1132" spc="27" baseline="0">
                <a:solidFill>
                  <a:schemeClr val="tx1"/>
                </a:solidFill>
                <a:latin typeface="Arial" panose="020B0604020202020204" pitchFamily="34" charset="0"/>
                <a:cs typeface="Arial" panose="020B0604020202020204" pitchFamily="34" charset="0"/>
              </a:defRPr>
            </a:lvl1pPr>
            <a:lvl2pPr marL="456777" indent="0">
              <a:buFontTx/>
              <a:buNone/>
              <a:defRPr sz="1199">
                <a:latin typeface="Arial" panose="020B0604020202020204" pitchFamily="34" charset="0"/>
                <a:cs typeface="Arial" panose="020B0604020202020204" pitchFamily="34" charset="0"/>
              </a:defRPr>
            </a:lvl2pPr>
            <a:lvl3pPr marL="913554" indent="0">
              <a:buFontTx/>
              <a:buNone/>
              <a:defRPr sz="1199">
                <a:latin typeface="Arial" panose="020B0604020202020204" pitchFamily="34" charset="0"/>
                <a:cs typeface="Arial" panose="020B0604020202020204" pitchFamily="34" charset="0"/>
              </a:defRPr>
            </a:lvl3pPr>
            <a:lvl4pPr marL="1370331" indent="0">
              <a:buFontTx/>
              <a:buNone/>
              <a:defRPr sz="1199">
                <a:latin typeface="Arial" panose="020B0604020202020204" pitchFamily="34" charset="0"/>
                <a:cs typeface="Arial" panose="020B0604020202020204" pitchFamily="34" charset="0"/>
              </a:defRPr>
            </a:lvl4pPr>
            <a:lvl5pPr marL="1827108" indent="0">
              <a:buFontTx/>
              <a:buNone/>
              <a:defRPr sz="1199">
                <a:latin typeface="Arial" panose="020B0604020202020204" pitchFamily="34" charset="0"/>
                <a:cs typeface="Arial" panose="020B0604020202020204" pitchFamily="34" charset="0"/>
              </a:defRPr>
            </a:lvl5pPr>
          </a:lstStyle>
          <a:p>
            <a:pPr lvl="0"/>
            <a:r>
              <a:rPr lang="en-US" dirty="0"/>
              <a:t>Top paragraph goes here.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when a </a:t>
            </a:r>
            <a:r>
              <a:rPr lang="en-US" dirty="0" err="1"/>
              <a:t>incididunt</a:t>
            </a:r>
            <a:r>
              <a:rPr lang="en-US" dirty="0"/>
              <a:t> </a:t>
            </a:r>
            <a:r>
              <a:rPr lang="en-US" dirty="0" err="1"/>
              <a:t>ut</a:t>
            </a:r>
            <a:r>
              <a:rPr lang="en-US" dirty="0"/>
              <a:t> labore et dolore magna </a:t>
            </a:r>
            <a:r>
              <a:rPr lang="en-US" dirty="0" err="1"/>
              <a:t>aliqua</a:t>
            </a:r>
            <a:r>
              <a:rPr lang="en-US" dirty="0"/>
              <a:t> de </a:t>
            </a:r>
            <a:r>
              <a:rPr lang="en-US" dirty="0" err="1"/>
              <a:t>filbilate</a:t>
            </a:r>
            <a:r>
              <a:rPr lang="en-US" dirty="0"/>
              <a:t>.</a:t>
            </a:r>
          </a:p>
        </p:txBody>
      </p:sp>
      <p:sp>
        <p:nvSpPr>
          <p:cNvPr id="38" name="Text Placeholder 11">
            <a:extLst>
              <a:ext uri="{FF2B5EF4-FFF2-40B4-BE49-F238E27FC236}">
                <a16:creationId xmlns:a16="http://schemas.microsoft.com/office/drawing/2014/main" id="{68DD155F-9A9F-6AD8-8AE5-7E35AC3BDB77}"/>
              </a:ext>
            </a:extLst>
          </p:cNvPr>
          <p:cNvSpPr>
            <a:spLocks noGrp="1"/>
          </p:cNvSpPr>
          <p:nvPr>
            <p:ph type="body" sz="quarter" idx="28" hasCustomPrompt="1"/>
          </p:nvPr>
        </p:nvSpPr>
        <p:spPr>
          <a:xfrm>
            <a:off x="4767543" y="4033650"/>
            <a:ext cx="2681871" cy="2580125"/>
          </a:xfrm>
          <a:prstGeom prst="rect">
            <a:avLst/>
          </a:prstGeom>
        </p:spPr>
        <p:txBody>
          <a:bodyPr lIns="0" tIns="0" rIns="0" bIns="0"/>
          <a:lstStyle>
            <a:lvl1pPr marL="0" indent="0">
              <a:lnSpc>
                <a:spcPct val="120000"/>
              </a:lnSpc>
              <a:buFontTx/>
              <a:buNone/>
              <a:defRPr sz="1132" spc="27" baseline="0">
                <a:solidFill>
                  <a:schemeClr val="tx1"/>
                </a:solidFill>
                <a:latin typeface="Arial" panose="020B0604020202020204" pitchFamily="34" charset="0"/>
                <a:cs typeface="Arial" panose="020B0604020202020204" pitchFamily="34" charset="0"/>
              </a:defRPr>
            </a:lvl1pPr>
            <a:lvl2pPr marL="456777" indent="0">
              <a:buFontTx/>
              <a:buNone/>
              <a:defRPr sz="1199">
                <a:latin typeface="Arial" panose="020B0604020202020204" pitchFamily="34" charset="0"/>
                <a:cs typeface="Arial" panose="020B0604020202020204" pitchFamily="34" charset="0"/>
              </a:defRPr>
            </a:lvl2pPr>
            <a:lvl3pPr marL="913554" indent="0">
              <a:buFontTx/>
              <a:buNone/>
              <a:defRPr sz="1199">
                <a:latin typeface="Arial" panose="020B0604020202020204" pitchFamily="34" charset="0"/>
                <a:cs typeface="Arial" panose="020B0604020202020204" pitchFamily="34" charset="0"/>
              </a:defRPr>
            </a:lvl3pPr>
            <a:lvl4pPr marL="1370331" indent="0">
              <a:buFontTx/>
              <a:buNone/>
              <a:defRPr sz="1199">
                <a:latin typeface="Arial" panose="020B0604020202020204" pitchFamily="34" charset="0"/>
                <a:cs typeface="Arial" panose="020B0604020202020204" pitchFamily="34" charset="0"/>
              </a:defRPr>
            </a:lvl4pPr>
            <a:lvl5pPr marL="1827108" indent="0">
              <a:buFontTx/>
              <a:buNone/>
              <a:defRPr sz="1199">
                <a:latin typeface="Arial" panose="020B0604020202020204" pitchFamily="34" charset="0"/>
                <a:cs typeface="Arial" panose="020B0604020202020204" pitchFamily="34" charset="0"/>
              </a:defRPr>
            </a:lvl5pPr>
          </a:lstStyle>
          <a:p>
            <a:pPr lvl="0"/>
            <a:r>
              <a:rPr lang="en-US" dirty="0"/>
              <a:t>Top paragraph goes here,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when a </a:t>
            </a:r>
            <a:r>
              <a:rPr lang="en-US" dirty="0" err="1"/>
              <a:t>incididunt</a:t>
            </a:r>
            <a:r>
              <a:rPr lang="en-US" dirty="0"/>
              <a:t> </a:t>
            </a:r>
            <a:r>
              <a:rPr lang="en-US" dirty="0" err="1"/>
              <a:t>ut</a:t>
            </a:r>
            <a:r>
              <a:rPr lang="en-US" dirty="0"/>
              <a:t> labore et dolore magna </a:t>
            </a:r>
            <a:r>
              <a:rPr lang="en-US" dirty="0" err="1"/>
              <a:t>aliqua</a:t>
            </a:r>
            <a:r>
              <a:rPr lang="en-US" dirty="0"/>
              <a:t> de </a:t>
            </a:r>
            <a:r>
              <a:rPr lang="en-US" dirty="0" err="1"/>
              <a:t>filbilate</a:t>
            </a:r>
            <a:r>
              <a:rPr lang="en-US" dirty="0"/>
              <a:t>.</a:t>
            </a:r>
          </a:p>
        </p:txBody>
      </p:sp>
      <p:sp>
        <p:nvSpPr>
          <p:cNvPr id="39" name="Text Placeholder 11">
            <a:extLst>
              <a:ext uri="{FF2B5EF4-FFF2-40B4-BE49-F238E27FC236}">
                <a16:creationId xmlns:a16="http://schemas.microsoft.com/office/drawing/2014/main" id="{7ABCFA93-E75A-584B-D1F5-705A133435DB}"/>
              </a:ext>
            </a:extLst>
          </p:cNvPr>
          <p:cNvSpPr>
            <a:spLocks noGrp="1"/>
          </p:cNvSpPr>
          <p:nvPr>
            <p:ph type="body" sz="quarter" idx="29" hasCustomPrompt="1"/>
          </p:nvPr>
        </p:nvSpPr>
        <p:spPr>
          <a:xfrm>
            <a:off x="7743373" y="4033650"/>
            <a:ext cx="2681871" cy="2580125"/>
          </a:xfrm>
          <a:prstGeom prst="rect">
            <a:avLst/>
          </a:prstGeom>
        </p:spPr>
        <p:txBody>
          <a:bodyPr lIns="0" tIns="0" rIns="0" bIns="0"/>
          <a:lstStyle>
            <a:lvl1pPr marL="0" indent="0">
              <a:lnSpc>
                <a:spcPct val="120000"/>
              </a:lnSpc>
              <a:buFontTx/>
              <a:buNone/>
              <a:defRPr sz="1132" spc="27" baseline="0">
                <a:solidFill>
                  <a:schemeClr val="tx1"/>
                </a:solidFill>
                <a:latin typeface="Arial" panose="020B0604020202020204" pitchFamily="34" charset="0"/>
                <a:cs typeface="Arial" panose="020B0604020202020204" pitchFamily="34" charset="0"/>
              </a:defRPr>
            </a:lvl1pPr>
            <a:lvl2pPr marL="456777" indent="0">
              <a:buFontTx/>
              <a:buNone/>
              <a:defRPr sz="1199">
                <a:latin typeface="Arial" panose="020B0604020202020204" pitchFamily="34" charset="0"/>
                <a:cs typeface="Arial" panose="020B0604020202020204" pitchFamily="34" charset="0"/>
              </a:defRPr>
            </a:lvl2pPr>
            <a:lvl3pPr marL="913554" indent="0">
              <a:buFontTx/>
              <a:buNone/>
              <a:defRPr sz="1199">
                <a:latin typeface="Arial" panose="020B0604020202020204" pitchFamily="34" charset="0"/>
                <a:cs typeface="Arial" panose="020B0604020202020204" pitchFamily="34" charset="0"/>
              </a:defRPr>
            </a:lvl3pPr>
            <a:lvl4pPr marL="1370331" indent="0">
              <a:buFontTx/>
              <a:buNone/>
              <a:defRPr sz="1199">
                <a:latin typeface="Arial" panose="020B0604020202020204" pitchFamily="34" charset="0"/>
                <a:cs typeface="Arial" panose="020B0604020202020204" pitchFamily="34" charset="0"/>
              </a:defRPr>
            </a:lvl4pPr>
            <a:lvl5pPr marL="1827108" indent="0">
              <a:buFontTx/>
              <a:buNone/>
              <a:defRPr sz="1199">
                <a:latin typeface="Arial" panose="020B0604020202020204" pitchFamily="34" charset="0"/>
                <a:cs typeface="Arial" panose="020B0604020202020204" pitchFamily="34" charset="0"/>
              </a:defRPr>
            </a:lvl5pPr>
          </a:lstStyle>
          <a:p>
            <a:pPr lvl="0"/>
            <a:r>
              <a:rPr lang="en-US" dirty="0"/>
              <a:t>Top paragraph goes here,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when a </a:t>
            </a:r>
            <a:r>
              <a:rPr lang="en-US" dirty="0" err="1"/>
              <a:t>incididunt</a:t>
            </a:r>
            <a:r>
              <a:rPr lang="en-US" dirty="0"/>
              <a:t> </a:t>
            </a:r>
            <a:r>
              <a:rPr lang="en-US" dirty="0" err="1"/>
              <a:t>ut</a:t>
            </a:r>
            <a:r>
              <a:rPr lang="en-US" dirty="0"/>
              <a:t> labore et dolore magna </a:t>
            </a:r>
            <a:r>
              <a:rPr lang="en-US" dirty="0" err="1"/>
              <a:t>aliqua</a:t>
            </a:r>
            <a:r>
              <a:rPr lang="en-US" dirty="0"/>
              <a:t> de </a:t>
            </a:r>
            <a:r>
              <a:rPr lang="en-US" dirty="0" err="1"/>
              <a:t>filbilate</a:t>
            </a:r>
            <a:r>
              <a:rPr lang="en-US" dirty="0"/>
              <a:t>.</a:t>
            </a:r>
          </a:p>
        </p:txBody>
      </p:sp>
      <p:grpSp>
        <p:nvGrpSpPr>
          <p:cNvPr id="64" name="Group 63">
            <a:extLst>
              <a:ext uri="{FF2B5EF4-FFF2-40B4-BE49-F238E27FC236}">
                <a16:creationId xmlns:a16="http://schemas.microsoft.com/office/drawing/2014/main" id="{A363DBBC-72EA-0C4E-B0D0-5D6F19AD3EF2}"/>
              </a:ext>
            </a:extLst>
          </p:cNvPr>
          <p:cNvGrpSpPr/>
          <p:nvPr userDrawn="1"/>
        </p:nvGrpSpPr>
        <p:grpSpPr>
          <a:xfrm>
            <a:off x="887186" y="535198"/>
            <a:ext cx="635709" cy="883559"/>
            <a:chOff x="5101690" y="3518973"/>
            <a:chExt cx="1052826" cy="1464655"/>
          </a:xfrm>
        </p:grpSpPr>
        <p:sp>
          <p:nvSpPr>
            <p:cNvPr id="65" name="Rounded Rectangle 64">
              <a:extLst>
                <a:ext uri="{FF2B5EF4-FFF2-40B4-BE49-F238E27FC236}">
                  <a16:creationId xmlns:a16="http://schemas.microsoft.com/office/drawing/2014/main" id="{0FB586C4-D736-6DAB-D860-A5155194B5E2}"/>
                </a:ext>
              </a:extLst>
            </p:cNvPr>
            <p:cNvSpPr>
              <a:spLocks noChangeAspect="1"/>
            </p:cNvSpPr>
            <p:nvPr userDrawn="1"/>
          </p:nvSpPr>
          <p:spPr>
            <a:xfrm rot="18900000">
              <a:off x="5188882" y="3518973"/>
              <a:ext cx="965634" cy="970995"/>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66" name="Rounded Rectangle 65">
              <a:extLst>
                <a:ext uri="{FF2B5EF4-FFF2-40B4-BE49-F238E27FC236}">
                  <a16:creationId xmlns:a16="http://schemas.microsoft.com/office/drawing/2014/main" id="{5EC15331-B3E6-2296-0816-9DE18D1F13E6}"/>
                </a:ext>
              </a:extLst>
            </p:cNvPr>
            <p:cNvSpPr>
              <a:spLocks noChangeAspect="1"/>
            </p:cNvSpPr>
            <p:nvPr userDrawn="1"/>
          </p:nvSpPr>
          <p:spPr>
            <a:xfrm rot="18900000">
              <a:off x="5287902" y="3618542"/>
              <a:ext cx="767595" cy="771858"/>
            </a:xfrm>
            <a:prstGeom prst="roundRect">
              <a:avLst>
                <a:gd name="adj" fmla="val 7269"/>
              </a:avLst>
            </a:prstGeom>
            <a:gradFill>
              <a:gsLst>
                <a:gs pos="0">
                  <a:schemeClr val="accent5">
                    <a:lumMod val="40000"/>
                    <a:lumOff val="60000"/>
                  </a:schemeClr>
                </a:gs>
                <a:gs pos="99000">
                  <a:schemeClr val="accent1">
                    <a:lumMod val="75000"/>
                  </a:schemeClr>
                </a:gs>
              </a:gsLst>
              <a:lin ang="6600000" scaled="0"/>
            </a:gradFill>
            <a:ln w="3175">
              <a:solidFill>
                <a:schemeClr val="bg1">
                  <a:alpha val="48714"/>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69" name="Rounded Rectangle 68">
              <a:extLst>
                <a:ext uri="{FF2B5EF4-FFF2-40B4-BE49-F238E27FC236}">
                  <a16:creationId xmlns:a16="http://schemas.microsoft.com/office/drawing/2014/main" id="{0670D93C-523A-3BC4-9A59-8C310E8966B2}"/>
                </a:ext>
              </a:extLst>
            </p:cNvPr>
            <p:cNvSpPr>
              <a:spLocks noChangeAspect="1"/>
            </p:cNvSpPr>
            <p:nvPr userDrawn="1"/>
          </p:nvSpPr>
          <p:spPr>
            <a:xfrm rot="18900000">
              <a:off x="5188882" y="3518973"/>
              <a:ext cx="965634" cy="970995"/>
            </a:xfrm>
            <a:prstGeom prst="roundRect">
              <a:avLst>
                <a:gd name="adj" fmla="val 11660"/>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70" name="Picture 69">
              <a:extLst>
                <a:ext uri="{FF2B5EF4-FFF2-40B4-BE49-F238E27FC236}">
                  <a16:creationId xmlns:a16="http://schemas.microsoft.com/office/drawing/2014/main" id="{46A2FD7E-883F-A6CF-C46A-2581827E6B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900000">
              <a:off x="5101690" y="3610873"/>
              <a:ext cx="535289" cy="30323"/>
            </a:xfrm>
            <a:prstGeom prst="rect">
              <a:avLst/>
            </a:prstGeom>
          </p:spPr>
        </p:pic>
        <p:pic>
          <p:nvPicPr>
            <p:cNvPr id="71" name="Picture 70">
              <a:extLst>
                <a:ext uri="{FF2B5EF4-FFF2-40B4-BE49-F238E27FC236}">
                  <a16:creationId xmlns:a16="http://schemas.microsoft.com/office/drawing/2014/main" id="{2FBF0318-7F41-B67C-3D12-5D755FB622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700000">
              <a:off x="4999313" y="4255208"/>
              <a:ext cx="502405" cy="28461"/>
            </a:xfrm>
            <a:prstGeom prst="rect">
              <a:avLst/>
            </a:prstGeom>
          </p:spPr>
        </p:pic>
        <p:sp>
          <p:nvSpPr>
            <p:cNvPr id="72" name="Rounded Rectangle 71">
              <a:extLst>
                <a:ext uri="{FF2B5EF4-FFF2-40B4-BE49-F238E27FC236}">
                  <a16:creationId xmlns:a16="http://schemas.microsoft.com/office/drawing/2014/main" id="{BD3E831D-B2FA-CF4B-35C4-9859932ED8A2}"/>
                </a:ext>
              </a:extLst>
            </p:cNvPr>
            <p:cNvSpPr>
              <a:spLocks noChangeAspect="1"/>
            </p:cNvSpPr>
            <p:nvPr userDrawn="1"/>
          </p:nvSpPr>
          <p:spPr>
            <a:xfrm rot="18900000">
              <a:off x="5324059" y="3653256"/>
              <a:ext cx="698563" cy="702436"/>
            </a:xfrm>
            <a:prstGeom prst="roundRect">
              <a:avLst>
                <a:gd name="adj" fmla="val 4817"/>
              </a:avLst>
            </a:prstGeom>
            <a:gradFill>
              <a:gsLst>
                <a:gs pos="0">
                  <a:schemeClr val="accent5"/>
                </a:gs>
                <a:gs pos="100000">
                  <a:schemeClr val="accent1"/>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73" name="Picture 72">
              <a:extLst>
                <a:ext uri="{FF2B5EF4-FFF2-40B4-BE49-F238E27FC236}">
                  <a16:creationId xmlns:a16="http://schemas.microsoft.com/office/drawing/2014/main" id="{9391F4C2-6839-D453-7AA1-A8A7ECA791E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2700000">
              <a:off x="5069210" y="4185320"/>
              <a:ext cx="618744" cy="35052"/>
            </a:xfrm>
            <a:prstGeom prst="rect">
              <a:avLst/>
            </a:prstGeom>
          </p:spPr>
        </p:pic>
        <p:sp>
          <p:nvSpPr>
            <p:cNvPr id="74" name="Rounded Rectangle 73">
              <a:extLst>
                <a:ext uri="{FF2B5EF4-FFF2-40B4-BE49-F238E27FC236}">
                  <a16:creationId xmlns:a16="http://schemas.microsoft.com/office/drawing/2014/main" id="{B6BFF1F1-D59A-26CB-A38D-F47577FA88EC}"/>
                </a:ext>
              </a:extLst>
            </p:cNvPr>
            <p:cNvSpPr>
              <a:spLocks noChangeAspect="1"/>
            </p:cNvSpPr>
            <p:nvPr userDrawn="1"/>
          </p:nvSpPr>
          <p:spPr>
            <a:xfrm rot="18900000">
              <a:off x="5201071" y="4562420"/>
              <a:ext cx="351199" cy="353150"/>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75" name="Rounded Rectangle 74">
              <a:extLst>
                <a:ext uri="{FF2B5EF4-FFF2-40B4-BE49-F238E27FC236}">
                  <a16:creationId xmlns:a16="http://schemas.microsoft.com/office/drawing/2014/main" id="{367A1690-C5AE-2E9A-221C-BCBA2D71C2F7}"/>
                </a:ext>
              </a:extLst>
            </p:cNvPr>
            <p:cNvSpPr>
              <a:spLocks noChangeAspect="1"/>
            </p:cNvSpPr>
            <p:nvPr userDrawn="1"/>
          </p:nvSpPr>
          <p:spPr>
            <a:xfrm rot="18900000">
              <a:off x="5237084" y="4598633"/>
              <a:ext cx="279173" cy="280724"/>
            </a:xfrm>
            <a:prstGeom prst="roundRect">
              <a:avLst>
                <a:gd name="adj" fmla="val 7269"/>
              </a:avLst>
            </a:prstGeom>
            <a:gradFill>
              <a:gsLst>
                <a:gs pos="0">
                  <a:schemeClr val="accent3">
                    <a:lumMod val="75000"/>
                  </a:schemeClr>
                </a:gs>
                <a:gs pos="100000">
                  <a:schemeClr val="accent5">
                    <a:lumMod val="50000"/>
                  </a:schemeClr>
                </a:gs>
              </a:gsLst>
              <a:lin ang="78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76" name="Rounded Rectangle 75">
              <a:extLst>
                <a:ext uri="{FF2B5EF4-FFF2-40B4-BE49-F238E27FC236}">
                  <a16:creationId xmlns:a16="http://schemas.microsoft.com/office/drawing/2014/main" id="{8FF20FCA-ADB0-86C5-A449-3039D2B6E805}"/>
                </a:ext>
              </a:extLst>
            </p:cNvPr>
            <p:cNvSpPr>
              <a:spLocks noChangeAspect="1"/>
            </p:cNvSpPr>
            <p:nvPr userDrawn="1"/>
          </p:nvSpPr>
          <p:spPr>
            <a:xfrm rot="18900000">
              <a:off x="5249190" y="4611259"/>
              <a:ext cx="254066" cy="255475"/>
            </a:xfrm>
            <a:prstGeom prst="roundRect">
              <a:avLst>
                <a:gd name="adj" fmla="val 4817"/>
              </a:avLst>
            </a:prstGeom>
            <a:gradFill>
              <a:gsLst>
                <a:gs pos="1000">
                  <a:schemeClr val="accent3"/>
                </a:gs>
                <a:gs pos="100000">
                  <a:schemeClr val="accent5"/>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77" name="Rounded Rectangle 76">
              <a:extLst>
                <a:ext uri="{FF2B5EF4-FFF2-40B4-BE49-F238E27FC236}">
                  <a16:creationId xmlns:a16="http://schemas.microsoft.com/office/drawing/2014/main" id="{68F8F276-008C-34C9-3C43-6C18478EF519}"/>
                </a:ext>
              </a:extLst>
            </p:cNvPr>
            <p:cNvSpPr>
              <a:spLocks noChangeAspect="1"/>
            </p:cNvSpPr>
            <p:nvPr userDrawn="1"/>
          </p:nvSpPr>
          <p:spPr>
            <a:xfrm rot="18900000">
              <a:off x="5201071" y="4562420"/>
              <a:ext cx="351199" cy="353150"/>
            </a:xfrm>
            <a:prstGeom prst="roundRect">
              <a:avLst>
                <a:gd name="adj" fmla="val 11660"/>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78" name="Picture 77">
              <a:extLst>
                <a:ext uri="{FF2B5EF4-FFF2-40B4-BE49-F238E27FC236}">
                  <a16:creationId xmlns:a16="http://schemas.microsoft.com/office/drawing/2014/main" id="{A23230CC-38F5-5A54-96E3-27BC51381B15}"/>
                </a:ext>
              </a:extLst>
            </p:cNvPr>
            <p:cNvPicPr>
              <a:picLocks noChangeAspect="1"/>
            </p:cNvPicPr>
            <p:nvPr userDrawn="1"/>
          </p:nvPicPr>
          <p:blipFill>
            <a:blip r:embed="rId6"/>
            <a:stretch>
              <a:fillRect/>
            </a:stretch>
          </p:blipFill>
          <p:spPr>
            <a:xfrm rot="18900000">
              <a:off x="5169359" y="4595844"/>
              <a:ext cx="194684" cy="11028"/>
            </a:xfrm>
            <a:prstGeom prst="rect">
              <a:avLst/>
            </a:prstGeom>
          </p:spPr>
        </p:pic>
        <p:pic>
          <p:nvPicPr>
            <p:cNvPr id="79" name="Picture 78">
              <a:extLst>
                <a:ext uri="{FF2B5EF4-FFF2-40B4-BE49-F238E27FC236}">
                  <a16:creationId xmlns:a16="http://schemas.microsoft.com/office/drawing/2014/main" id="{4BD0CF0C-7115-D505-1CCD-A28BDF2863DD}"/>
                </a:ext>
              </a:extLst>
            </p:cNvPr>
            <p:cNvPicPr>
              <a:picLocks noChangeAspect="1"/>
            </p:cNvPicPr>
            <p:nvPr userDrawn="1"/>
          </p:nvPicPr>
          <p:blipFill>
            <a:blip r:embed="rId6"/>
            <a:stretch>
              <a:fillRect/>
            </a:stretch>
          </p:blipFill>
          <p:spPr>
            <a:xfrm rot="2700000">
              <a:off x="5132124" y="4830188"/>
              <a:ext cx="182724" cy="10351"/>
            </a:xfrm>
            <a:prstGeom prst="rect">
              <a:avLst/>
            </a:prstGeom>
          </p:spPr>
        </p:pic>
        <p:pic>
          <p:nvPicPr>
            <p:cNvPr id="80" name="Picture 79">
              <a:extLst>
                <a:ext uri="{FF2B5EF4-FFF2-40B4-BE49-F238E27FC236}">
                  <a16:creationId xmlns:a16="http://schemas.microsoft.com/office/drawing/2014/main" id="{0F75E81C-AB91-8099-5C14-5C64095CF130}"/>
                </a:ext>
              </a:extLst>
            </p:cNvPr>
            <p:cNvPicPr>
              <a:picLocks noChangeAspect="1"/>
            </p:cNvPicPr>
            <p:nvPr userDrawn="1"/>
          </p:nvPicPr>
          <p:blipFill>
            <a:blip r:embed="rId6"/>
            <a:stretch>
              <a:fillRect/>
            </a:stretch>
          </p:blipFill>
          <p:spPr>
            <a:xfrm rot="18900000">
              <a:off x="5131393" y="4639588"/>
              <a:ext cx="309372" cy="17526"/>
            </a:xfrm>
            <a:prstGeom prst="rect">
              <a:avLst/>
            </a:prstGeom>
          </p:spPr>
        </p:pic>
        <p:pic>
          <p:nvPicPr>
            <p:cNvPr id="81" name="Picture 80">
              <a:extLst>
                <a:ext uri="{FF2B5EF4-FFF2-40B4-BE49-F238E27FC236}">
                  <a16:creationId xmlns:a16="http://schemas.microsoft.com/office/drawing/2014/main" id="{E8F4FABD-6FF3-0676-8B08-33301F7ACB0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8100000">
              <a:off x="5161285" y="3696372"/>
              <a:ext cx="618744" cy="35052"/>
            </a:xfrm>
            <a:prstGeom prst="rect">
              <a:avLst/>
            </a:prstGeom>
          </p:spPr>
        </p:pic>
        <p:pic>
          <p:nvPicPr>
            <p:cNvPr id="82" name="Picture 81">
              <a:extLst>
                <a:ext uri="{FF2B5EF4-FFF2-40B4-BE49-F238E27FC236}">
                  <a16:creationId xmlns:a16="http://schemas.microsoft.com/office/drawing/2014/main" id="{FA37E232-67DF-F9F9-D9D1-5AF5C28C62B4}"/>
                </a:ext>
              </a:extLst>
            </p:cNvPr>
            <p:cNvPicPr>
              <a:picLocks noChangeAspect="1"/>
            </p:cNvPicPr>
            <p:nvPr userDrawn="1"/>
          </p:nvPicPr>
          <p:blipFill>
            <a:blip r:embed="rId6"/>
            <a:stretch>
              <a:fillRect/>
            </a:stretch>
          </p:blipFill>
          <p:spPr>
            <a:xfrm rot="2700000">
              <a:off x="5137743" y="4820179"/>
              <a:ext cx="309372" cy="17526"/>
            </a:xfrm>
            <a:prstGeom prst="rect">
              <a:avLst/>
            </a:prstGeom>
          </p:spPr>
        </p:pic>
      </p:grpSp>
      <p:sp>
        <p:nvSpPr>
          <p:cNvPr id="103" name="Text Placeholder 135">
            <a:extLst>
              <a:ext uri="{FF2B5EF4-FFF2-40B4-BE49-F238E27FC236}">
                <a16:creationId xmlns:a16="http://schemas.microsoft.com/office/drawing/2014/main" id="{F2DEF6F7-8042-6DBD-895F-43CF17A65C82}"/>
              </a:ext>
            </a:extLst>
          </p:cNvPr>
          <p:cNvSpPr>
            <a:spLocks noGrp="1"/>
          </p:cNvSpPr>
          <p:nvPr>
            <p:ph type="body" sz="quarter" idx="24" hasCustomPrompt="1"/>
          </p:nvPr>
        </p:nvSpPr>
        <p:spPr>
          <a:xfrm>
            <a:off x="1759516" y="3294064"/>
            <a:ext cx="2652123" cy="545367"/>
          </a:xfrm>
          <a:prstGeom prst="rect">
            <a:avLst/>
          </a:prstGeom>
        </p:spPr>
        <p:txBody>
          <a:bodyPr lIns="0" tIns="0" rIns="0" bIns="0" anchor="b" anchorCtr="0"/>
          <a:lstStyle>
            <a:lvl1pPr marL="0" indent="0">
              <a:lnSpc>
                <a:spcPct val="110000"/>
              </a:lnSpc>
              <a:spcBef>
                <a:spcPts val="0"/>
              </a:spcBef>
              <a:buFontTx/>
              <a:buNone/>
              <a:defRPr sz="1399" b="0" i="0" spc="27" baseline="0">
                <a:solidFill>
                  <a:schemeClr val="accent2"/>
                </a:solidFill>
                <a:latin typeface="Arial" panose="020B0604020202020204" pitchFamily="34" charset="0"/>
                <a:cs typeface="Arial" panose="020B0604020202020204" pitchFamily="34" charset="0"/>
              </a:defRPr>
            </a:lvl1pPr>
          </a:lstStyle>
          <a:p>
            <a:pPr lvl="0"/>
            <a:r>
              <a:rPr lang="en-US" dirty="0"/>
              <a:t>Sample Title of Element Goes Here, Two Lines if Necessary</a:t>
            </a:r>
          </a:p>
        </p:txBody>
      </p:sp>
      <p:sp>
        <p:nvSpPr>
          <p:cNvPr id="104" name="Text Placeholder 135">
            <a:extLst>
              <a:ext uri="{FF2B5EF4-FFF2-40B4-BE49-F238E27FC236}">
                <a16:creationId xmlns:a16="http://schemas.microsoft.com/office/drawing/2014/main" id="{4D3D4C84-039A-8579-56C1-E0A9837FF1A5}"/>
              </a:ext>
            </a:extLst>
          </p:cNvPr>
          <p:cNvSpPr>
            <a:spLocks noGrp="1"/>
          </p:cNvSpPr>
          <p:nvPr>
            <p:ph type="body" sz="quarter" idx="25" hasCustomPrompt="1"/>
          </p:nvPr>
        </p:nvSpPr>
        <p:spPr>
          <a:xfrm>
            <a:off x="4767543" y="3294064"/>
            <a:ext cx="2652123" cy="545367"/>
          </a:xfrm>
          <a:prstGeom prst="rect">
            <a:avLst/>
          </a:prstGeom>
        </p:spPr>
        <p:txBody>
          <a:bodyPr lIns="0" tIns="0" rIns="0" bIns="0" anchor="b" anchorCtr="0"/>
          <a:lstStyle>
            <a:lvl1pPr marL="0" indent="0">
              <a:lnSpc>
                <a:spcPct val="110000"/>
              </a:lnSpc>
              <a:spcBef>
                <a:spcPts val="0"/>
              </a:spcBef>
              <a:buFontTx/>
              <a:buNone/>
              <a:defRPr sz="1399" b="0" i="0">
                <a:solidFill>
                  <a:schemeClr val="accent2"/>
                </a:solidFill>
                <a:latin typeface="Arial" panose="020B0604020202020204" pitchFamily="34" charset="0"/>
                <a:cs typeface="Arial" panose="020B0604020202020204" pitchFamily="34" charset="0"/>
              </a:defRPr>
            </a:lvl1pPr>
          </a:lstStyle>
          <a:p>
            <a:pPr lvl="0"/>
            <a:r>
              <a:rPr lang="en-US" dirty="0"/>
              <a:t>Sample Title of Element Goes Here, Two Lines if Necessary</a:t>
            </a:r>
          </a:p>
        </p:txBody>
      </p:sp>
      <p:sp>
        <p:nvSpPr>
          <p:cNvPr id="105" name="Text Placeholder 135">
            <a:extLst>
              <a:ext uri="{FF2B5EF4-FFF2-40B4-BE49-F238E27FC236}">
                <a16:creationId xmlns:a16="http://schemas.microsoft.com/office/drawing/2014/main" id="{A75C2F73-327F-D3E7-FB8D-A7B65D969070}"/>
              </a:ext>
            </a:extLst>
          </p:cNvPr>
          <p:cNvSpPr>
            <a:spLocks noGrp="1"/>
          </p:cNvSpPr>
          <p:nvPr>
            <p:ph type="body" sz="quarter" idx="26" hasCustomPrompt="1"/>
          </p:nvPr>
        </p:nvSpPr>
        <p:spPr>
          <a:xfrm>
            <a:off x="7743372" y="3294064"/>
            <a:ext cx="2652123" cy="545367"/>
          </a:xfrm>
          <a:prstGeom prst="rect">
            <a:avLst/>
          </a:prstGeom>
        </p:spPr>
        <p:txBody>
          <a:bodyPr lIns="0" tIns="0" rIns="0" bIns="0" anchor="b" anchorCtr="0"/>
          <a:lstStyle>
            <a:lvl1pPr marL="0" indent="0">
              <a:lnSpc>
                <a:spcPct val="110000"/>
              </a:lnSpc>
              <a:spcBef>
                <a:spcPts val="0"/>
              </a:spcBef>
              <a:buFontTx/>
              <a:buNone/>
              <a:defRPr sz="1399" b="0" i="0">
                <a:solidFill>
                  <a:schemeClr val="accent2"/>
                </a:solidFill>
                <a:latin typeface="Arial" panose="020B0604020202020204" pitchFamily="34" charset="0"/>
                <a:cs typeface="Arial" panose="020B0604020202020204" pitchFamily="34" charset="0"/>
              </a:defRPr>
            </a:lvl1pPr>
          </a:lstStyle>
          <a:p>
            <a:pPr lvl="0"/>
            <a:r>
              <a:rPr lang="en-US" dirty="0"/>
              <a:t>Sample Title of Element Goes Here, Two Lines if Necessary</a:t>
            </a:r>
          </a:p>
        </p:txBody>
      </p:sp>
      <p:sp>
        <p:nvSpPr>
          <p:cNvPr id="3" name="Picture Placeholder 2">
            <a:extLst>
              <a:ext uri="{FF2B5EF4-FFF2-40B4-BE49-F238E27FC236}">
                <a16:creationId xmlns:a16="http://schemas.microsoft.com/office/drawing/2014/main" id="{5FC9242E-6DE2-BAB1-5E99-7051D01BDCC9}"/>
              </a:ext>
            </a:extLst>
          </p:cNvPr>
          <p:cNvSpPr>
            <a:spLocks noGrp="1"/>
          </p:cNvSpPr>
          <p:nvPr>
            <p:ph type="pic" sz="quarter" idx="30" hasCustomPrompt="1"/>
          </p:nvPr>
        </p:nvSpPr>
        <p:spPr>
          <a:xfrm>
            <a:off x="1773767" y="1759437"/>
            <a:ext cx="2637367" cy="1438002"/>
          </a:xfrm>
          <a:prstGeom prst="roundRect">
            <a:avLst>
              <a:gd name="adj" fmla="val 8040"/>
            </a:avLst>
          </a:prstGeom>
          <a:gradFill>
            <a:gsLst>
              <a:gs pos="52000">
                <a:schemeClr val="bg2">
                  <a:alpha val="60064"/>
                </a:schemeClr>
              </a:gs>
              <a:gs pos="20000">
                <a:schemeClr val="bg2">
                  <a:alpha val="0"/>
                </a:schemeClr>
              </a:gs>
              <a:gs pos="86000">
                <a:schemeClr val="bg2">
                  <a:alpha val="0"/>
                </a:schemeClr>
              </a:gs>
            </a:gsLst>
            <a:lin ang="14400000" scaled="0"/>
          </a:gradFill>
          <a:ln w="25400">
            <a:solidFill>
              <a:schemeClr val="accent5"/>
            </a:solidFill>
          </a:ln>
        </p:spPr>
        <p:txBody>
          <a:bodyPr anchor="ctr"/>
          <a:lstStyle>
            <a:lvl1pPr marL="0" indent="0" algn="ctr">
              <a:buFontTx/>
              <a:buNone/>
              <a:defRPr sz="1599">
                <a:solidFill>
                  <a:schemeClr val="bg2"/>
                </a:solidFill>
              </a:defRPr>
            </a:lvl1pPr>
          </a:lstStyle>
          <a:p>
            <a:r>
              <a:rPr lang="en-US" dirty="0"/>
              <a:t>Insert Picture</a:t>
            </a:r>
          </a:p>
        </p:txBody>
      </p:sp>
      <p:sp>
        <p:nvSpPr>
          <p:cNvPr id="4" name="Picture Placeholder 2">
            <a:extLst>
              <a:ext uri="{FF2B5EF4-FFF2-40B4-BE49-F238E27FC236}">
                <a16:creationId xmlns:a16="http://schemas.microsoft.com/office/drawing/2014/main" id="{7F6C816E-673A-6DB0-92E2-B9B7563E570C}"/>
              </a:ext>
            </a:extLst>
          </p:cNvPr>
          <p:cNvSpPr>
            <a:spLocks noGrp="1"/>
          </p:cNvSpPr>
          <p:nvPr>
            <p:ph type="pic" sz="quarter" idx="31" hasCustomPrompt="1"/>
          </p:nvPr>
        </p:nvSpPr>
        <p:spPr>
          <a:xfrm>
            <a:off x="4770967" y="1759437"/>
            <a:ext cx="2637367" cy="1438002"/>
          </a:xfrm>
          <a:prstGeom prst="roundRect">
            <a:avLst>
              <a:gd name="adj" fmla="val 8040"/>
            </a:avLst>
          </a:prstGeom>
          <a:gradFill>
            <a:gsLst>
              <a:gs pos="52000">
                <a:schemeClr val="bg2">
                  <a:alpha val="60064"/>
                </a:schemeClr>
              </a:gs>
              <a:gs pos="20000">
                <a:schemeClr val="bg2">
                  <a:alpha val="0"/>
                </a:schemeClr>
              </a:gs>
              <a:gs pos="86000">
                <a:schemeClr val="bg2">
                  <a:alpha val="0"/>
                </a:schemeClr>
              </a:gs>
            </a:gsLst>
            <a:lin ang="14400000" scaled="0"/>
          </a:gradFill>
          <a:ln w="25400">
            <a:solidFill>
              <a:schemeClr val="accent5"/>
            </a:solidFill>
          </a:ln>
        </p:spPr>
        <p:txBody>
          <a:bodyPr anchor="ctr"/>
          <a:lstStyle>
            <a:lvl1pPr marL="0" indent="0" algn="ctr">
              <a:buFontTx/>
              <a:buNone/>
              <a:defRPr sz="1599">
                <a:solidFill>
                  <a:schemeClr val="bg2"/>
                </a:solidFill>
              </a:defRPr>
            </a:lvl1pPr>
          </a:lstStyle>
          <a:p>
            <a:r>
              <a:rPr lang="en-US" dirty="0"/>
              <a:t>Insert Picture</a:t>
            </a:r>
          </a:p>
        </p:txBody>
      </p:sp>
      <p:sp>
        <p:nvSpPr>
          <p:cNvPr id="5" name="Picture Placeholder 2">
            <a:extLst>
              <a:ext uri="{FF2B5EF4-FFF2-40B4-BE49-F238E27FC236}">
                <a16:creationId xmlns:a16="http://schemas.microsoft.com/office/drawing/2014/main" id="{02052CDE-7393-CF57-F6E9-CE77B04E983C}"/>
              </a:ext>
            </a:extLst>
          </p:cNvPr>
          <p:cNvSpPr>
            <a:spLocks noGrp="1"/>
          </p:cNvSpPr>
          <p:nvPr>
            <p:ph type="pic" sz="quarter" idx="32" hasCustomPrompt="1"/>
          </p:nvPr>
        </p:nvSpPr>
        <p:spPr>
          <a:xfrm>
            <a:off x="7745590" y="1759437"/>
            <a:ext cx="2637367" cy="1438002"/>
          </a:xfrm>
          <a:prstGeom prst="roundRect">
            <a:avLst>
              <a:gd name="adj" fmla="val 8040"/>
            </a:avLst>
          </a:prstGeom>
          <a:gradFill>
            <a:gsLst>
              <a:gs pos="52000">
                <a:schemeClr val="bg2">
                  <a:alpha val="60064"/>
                </a:schemeClr>
              </a:gs>
              <a:gs pos="20000">
                <a:schemeClr val="bg2">
                  <a:alpha val="0"/>
                </a:schemeClr>
              </a:gs>
              <a:gs pos="86000">
                <a:schemeClr val="bg2">
                  <a:alpha val="0"/>
                </a:schemeClr>
              </a:gs>
            </a:gsLst>
            <a:lin ang="14400000" scaled="0"/>
          </a:gradFill>
          <a:ln w="25400">
            <a:solidFill>
              <a:schemeClr val="accent5"/>
            </a:solidFill>
          </a:ln>
        </p:spPr>
        <p:txBody>
          <a:bodyPr anchor="ctr"/>
          <a:lstStyle>
            <a:lvl1pPr marL="0" indent="0" algn="ctr">
              <a:buFontTx/>
              <a:buNone/>
              <a:defRPr sz="1599">
                <a:solidFill>
                  <a:schemeClr val="bg2"/>
                </a:solidFill>
              </a:defRPr>
            </a:lvl1pPr>
          </a:lstStyle>
          <a:p>
            <a:r>
              <a:rPr lang="en-US" dirty="0"/>
              <a:t>Insert Picture</a:t>
            </a:r>
          </a:p>
        </p:txBody>
      </p:sp>
    </p:spTree>
    <p:extLst>
      <p:ext uri="{BB962C8B-B14F-4D97-AF65-F5344CB8AC3E}">
        <p14:creationId xmlns:p14="http://schemas.microsoft.com/office/powerpoint/2010/main" val="2576409356"/>
      </p:ext>
    </p:extLst>
  </p:cSld>
  <p:clrMapOvr>
    <a:masterClrMapping/>
  </p:clrMapOvr>
  <p:extLst>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HREE COLUMN DARK-for IC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7" name="Text Placeholder 66">
            <a:extLst>
              <a:ext uri="{FF2B5EF4-FFF2-40B4-BE49-F238E27FC236}">
                <a16:creationId xmlns:a16="http://schemas.microsoft.com/office/drawing/2014/main" id="{0EFA42A8-6C11-2A08-CB5F-0751AC389AA7}"/>
              </a:ext>
            </a:extLst>
          </p:cNvPr>
          <p:cNvSpPr>
            <a:spLocks noGrp="1"/>
          </p:cNvSpPr>
          <p:nvPr>
            <p:ph type="body" sz="quarter" idx="12" hasCustomPrompt="1"/>
          </p:nvPr>
        </p:nvSpPr>
        <p:spPr>
          <a:xfrm>
            <a:off x="1762268" y="646628"/>
            <a:ext cx="9194713" cy="370286"/>
          </a:xfrm>
          <a:prstGeom prst="rect">
            <a:avLst/>
          </a:prstGeom>
        </p:spPr>
        <p:txBody>
          <a:bodyPr lIns="0" tIns="0" rIns="0" bIns="0"/>
          <a:lstStyle>
            <a:lvl1pPr marL="0" indent="0">
              <a:spcBef>
                <a:spcPts val="0"/>
              </a:spcBef>
              <a:buFontTx/>
              <a:buNone/>
              <a:defRPr sz="2931" spc="53" baseline="0">
                <a:solidFill>
                  <a:schemeClr val="accent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(1st Letter Cap)</a:t>
            </a:r>
          </a:p>
        </p:txBody>
      </p:sp>
      <p:sp>
        <p:nvSpPr>
          <p:cNvPr id="68" name="Text Placeholder 66">
            <a:extLst>
              <a:ext uri="{FF2B5EF4-FFF2-40B4-BE49-F238E27FC236}">
                <a16:creationId xmlns:a16="http://schemas.microsoft.com/office/drawing/2014/main" id="{DBEFDAF8-B4CF-DD4F-FE97-6DBD6897AB69}"/>
              </a:ext>
            </a:extLst>
          </p:cNvPr>
          <p:cNvSpPr>
            <a:spLocks noGrp="1"/>
          </p:cNvSpPr>
          <p:nvPr>
            <p:ph type="body" sz="quarter" idx="13" hasCustomPrompt="1"/>
          </p:nvPr>
        </p:nvSpPr>
        <p:spPr>
          <a:xfrm>
            <a:off x="1773252" y="1137202"/>
            <a:ext cx="9182049" cy="253364"/>
          </a:xfrm>
          <a:prstGeom prst="rect">
            <a:avLst/>
          </a:prstGeom>
        </p:spPr>
        <p:txBody>
          <a:bodyPr lIns="0" tIns="0" rIns="0" bIns="0"/>
          <a:lstStyle>
            <a:lvl1pPr marL="0" indent="0">
              <a:spcBef>
                <a:spcPts val="0"/>
              </a:spcBef>
              <a:buFontTx/>
              <a:buNone/>
              <a:defRPr sz="1865" spc="27" baseline="0">
                <a:solidFill>
                  <a:schemeClr val="accent1">
                    <a:lumMod val="40000"/>
                    <a:lumOff val="60000"/>
                  </a:schemeClr>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SUBHEAD HERE (ALL CAPS)</a:t>
            </a:r>
          </a:p>
        </p:txBody>
      </p:sp>
      <p:sp>
        <p:nvSpPr>
          <p:cNvPr id="66" name="Text Placeholder 11">
            <a:extLst>
              <a:ext uri="{FF2B5EF4-FFF2-40B4-BE49-F238E27FC236}">
                <a16:creationId xmlns:a16="http://schemas.microsoft.com/office/drawing/2014/main" id="{2433D71C-1AF7-291D-C7E1-5EC25E8409D8}"/>
              </a:ext>
            </a:extLst>
          </p:cNvPr>
          <p:cNvSpPr>
            <a:spLocks noGrp="1"/>
          </p:cNvSpPr>
          <p:nvPr>
            <p:ph type="body" sz="quarter" idx="25" hasCustomPrompt="1"/>
          </p:nvPr>
        </p:nvSpPr>
        <p:spPr>
          <a:xfrm>
            <a:off x="1030758" y="2814260"/>
            <a:ext cx="3123215" cy="1239320"/>
          </a:xfrm>
          <a:prstGeom prst="rect">
            <a:avLst/>
          </a:prstGeom>
        </p:spPr>
        <p:txBody>
          <a:bodyPr lIns="0" tIns="0" rIns="0" bIns="0" anchor="b" anchorCtr="0"/>
          <a:lstStyle>
            <a:lvl1pPr marL="0" indent="0" algn="ctr">
              <a:lnSpc>
                <a:spcPct val="130000"/>
              </a:lnSpc>
              <a:buFontTx/>
              <a:buNone/>
              <a:defRPr sz="6927" b="0" spc="-200" baseline="0">
                <a:solidFill>
                  <a:schemeClr val="tx2"/>
                </a:solidFill>
                <a:latin typeface="Arial" panose="020B0604020202020204" pitchFamily="34" charset="0"/>
                <a:cs typeface="Arial" panose="020B0604020202020204" pitchFamily="34" charset="0"/>
              </a:defRPr>
            </a:lvl1pPr>
            <a:lvl2pPr marL="456777" indent="0">
              <a:buFontTx/>
              <a:buNone/>
              <a:defRPr sz="1199">
                <a:latin typeface="Arial" panose="020B0604020202020204" pitchFamily="34" charset="0"/>
                <a:cs typeface="Arial" panose="020B0604020202020204" pitchFamily="34" charset="0"/>
              </a:defRPr>
            </a:lvl2pPr>
            <a:lvl3pPr marL="913554" indent="0">
              <a:buFontTx/>
              <a:buNone/>
              <a:defRPr sz="1199">
                <a:latin typeface="Arial" panose="020B0604020202020204" pitchFamily="34" charset="0"/>
                <a:cs typeface="Arial" panose="020B0604020202020204" pitchFamily="34" charset="0"/>
              </a:defRPr>
            </a:lvl3pPr>
            <a:lvl4pPr marL="1370331" indent="0">
              <a:buFontTx/>
              <a:buNone/>
              <a:defRPr sz="1199">
                <a:latin typeface="Arial" panose="020B0604020202020204" pitchFamily="34" charset="0"/>
                <a:cs typeface="Arial" panose="020B0604020202020204" pitchFamily="34" charset="0"/>
              </a:defRPr>
            </a:lvl4pPr>
            <a:lvl5pPr marL="1827108" indent="0">
              <a:buFontTx/>
              <a:buNone/>
              <a:defRPr sz="1199">
                <a:latin typeface="Arial" panose="020B0604020202020204" pitchFamily="34" charset="0"/>
                <a:cs typeface="Arial" panose="020B0604020202020204" pitchFamily="34" charset="0"/>
              </a:defRPr>
            </a:lvl5pPr>
          </a:lstStyle>
          <a:p>
            <a:pPr lvl="0"/>
            <a:r>
              <a:rPr lang="en-US" dirty="0"/>
              <a:t>STAT</a:t>
            </a:r>
          </a:p>
        </p:txBody>
      </p:sp>
      <p:sp>
        <p:nvSpPr>
          <p:cNvPr id="70" name="Text Placeholder 11">
            <a:extLst>
              <a:ext uri="{FF2B5EF4-FFF2-40B4-BE49-F238E27FC236}">
                <a16:creationId xmlns:a16="http://schemas.microsoft.com/office/drawing/2014/main" id="{F8A31DAA-56A4-53CB-739D-EEC2148FEC59}"/>
              </a:ext>
            </a:extLst>
          </p:cNvPr>
          <p:cNvSpPr>
            <a:spLocks noGrp="1"/>
          </p:cNvSpPr>
          <p:nvPr>
            <p:ph type="body" sz="quarter" idx="27" hasCustomPrompt="1"/>
          </p:nvPr>
        </p:nvSpPr>
        <p:spPr>
          <a:xfrm>
            <a:off x="4672097" y="2814260"/>
            <a:ext cx="3123215" cy="1239320"/>
          </a:xfrm>
          <a:prstGeom prst="rect">
            <a:avLst/>
          </a:prstGeom>
        </p:spPr>
        <p:txBody>
          <a:bodyPr lIns="0" tIns="0" rIns="0" bIns="0" anchor="b" anchorCtr="0"/>
          <a:lstStyle>
            <a:lvl1pPr marL="0" indent="0" algn="ctr">
              <a:lnSpc>
                <a:spcPct val="130000"/>
              </a:lnSpc>
              <a:buFontTx/>
              <a:buNone/>
              <a:defRPr sz="6927" b="0" spc="-200" baseline="0">
                <a:solidFill>
                  <a:schemeClr val="tx2"/>
                </a:solidFill>
                <a:latin typeface="Arial" panose="020B0604020202020204" pitchFamily="34" charset="0"/>
                <a:cs typeface="Arial" panose="020B0604020202020204" pitchFamily="34" charset="0"/>
              </a:defRPr>
            </a:lvl1pPr>
            <a:lvl2pPr marL="456777" indent="0">
              <a:buFontTx/>
              <a:buNone/>
              <a:defRPr sz="1199">
                <a:latin typeface="Arial" panose="020B0604020202020204" pitchFamily="34" charset="0"/>
                <a:cs typeface="Arial" panose="020B0604020202020204" pitchFamily="34" charset="0"/>
              </a:defRPr>
            </a:lvl2pPr>
            <a:lvl3pPr marL="913554" indent="0">
              <a:buFontTx/>
              <a:buNone/>
              <a:defRPr sz="1199">
                <a:latin typeface="Arial" panose="020B0604020202020204" pitchFamily="34" charset="0"/>
                <a:cs typeface="Arial" panose="020B0604020202020204" pitchFamily="34" charset="0"/>
              </a:defRPr>
            </a:lvl3pPr>
            <a:lvl4pPr marL="1370331" indent="0">
              <a:buFontTx/>
              <a:buNone/>
              <a:defRPr sz="1199">
                <a:latin typeface="Arial" panose="020B0604020202020204" pitchFamily="34" charset="0"/>
                <a:cs typeface="Arial" panose="020B0604020202020204" pitchFamily="34" charset="0"/>
              </a:defRPr>
            </a:lvl4pPr>
            <a:lvl5pPr marL="1827108" indent="0">
              <a:buFontTx/>
              <a:buNone/>
              <a:defRPr sz="1199">
                <a:latin typeface="Arial" panose="020B0604020202020204" pitchFamily="34" charset="0"/>
                <a:cs typeface="Arial" panose="020B0604020202020204" pitchFamily="34" charset="0"/>
              </a:defRPr>
            </a:lvl5pPr>
          </a:lstStyle>
          <a:p>
            <a:pPr lvl="0"/>
            <a:r>
              <a:rPr lang="en-US" dirty="0"/>
              <a:t>STAT</a:t>
            </a:r>
          </a:p>
        </p:txBody>
      </p:sp>
      <p:sp>
        <p:nvSpPr>
          <p:cNvPr id="72" name="Text Placeholder 11">
            <a:extLst>
              <a:ext uri="{FF2B5EF4-FFF2-40B4-BE49-F238E27FC236}">
                <a16:creationId xmlns:a16="http://schemas.microsoft.com/office/drawing/2014/main" id="{FA37CE23-DFBE-BF95-108D-DB9EF4CB607B}"/>
              </a:ext>
            </a:extLst>
          </p:cNvPr>
          <p:cNvSpPr>
            <a:spLocks noGrp="1"/>
          </p:cNvSpPr>
          <p:nvPr>
            <p:ph type="body" sz="quarter" idx="29" hasCustomPrompt="1"/>
          </p:nvPr>
        </p:nvSpPr>
        <p:spPr>
          <a:xfrm>
            <a:off x="8224414" y="2814260"/>
            <a:ext cx="3123215" cy="1239320"/>
          </a:xfrm>
          <a:prstGeom prst="rect">
            <a:avLst/>
          </a:prstGeom>
        </p:spPr>
        <p:txBody>
          <a:bodyPr lIns="0" tIns="0" rIns="0" bIns="0" anchor="b" anchorCtr="0"/>
          <a:lstStyle>
            <a:lvl1pPr marL="0" indent="0" algn="ctr">
              <a:lnSpc>
                <a:spcPct val="130000"/>
              </a:lnSpc>
              <a:buFontTx/>
              <a:buNone/>
              <a:defRPr sz="6927" b="0" spc="-200" baseline="0">
                <a:solidFill>
                  <a:schemeClr val="tx2"/>
                </a:solidFill>
                <a:latin typeface="Arial" panose="020B0604020202020204" pitchFamily="34" charset="0"/>
                <a:cs typeface="Arial" panose="020B0604020202020204" pitchFamily="34" charset="0"/>
              </a:defRPr>
            </a:lvl1pPr>
            <a:lvl2pPr marL="456777" indent="0">
              <a:buFontTx/>
              <a:buNone/>
              <a:defRPr sz="1199">
                <a:latin typeface="Arial" panose="020B0604020202020204" pitchFamily="34" charset="0"/>
                <a:cs typeface="Arial" panose="020B0604020202020204" pitchFamily="34" charset="0"/>
              </a:defRPr>
            </a:lvl2pPr>
            <a:lvl3pPr marL="913554" indent="0">
              <a:buFontTx/>
              <a:buNone/>
              <a:defRPr sz="1199">
                <a:latin typeface="Arial" panose="020B0604020202020204" pitchFamily="34" charset="0"/>
                <a:cs typeface="Arial" panose="020B0604020202020204" pitchFamily="34" charset="0"/>
              </a:defRPr>
            </a:lvl3pPr>
            <a:lvl4pPr marL="1370331" indent="0">
              <a:buFontTx/>
              <a:buNone/>
              <a:defRPr sz="1199">
                <a:latin typeface="Arial" panose="020B0604020202020204" pitchFamily="34" charset="0"/>
                <a:cs typeface="Arial" panose="020B0604020202020204" pitchFamily="34" charset="0"/>
              </a:defRPr>
            </a:lvl4pPr>
            <a:lvl5pPr marL="1827108" indent="0">
              <a:buFontTx/>
              <a:buNone/>
              <a:defRPr sz="1199">
                <a:latin typeface="Arial" panose="020B0604020202020204" pitchFamily="34" charset="0"/>
                <a:cs typeface="Arial" panose="020B0604020202020204" pitchFamily="34" charset="0"/>
              </a:defRPr>
            </a:lvl5pPr>
          </a:lstStyle>
          <a:p>
            <a:pPr lvl="0"/>
            <a:r>
              <a:rPr lang="en-US" dirty="0"/>
              <a:t>STAT</a:t>
            </a:r>
          </a:p>
        </p:txBody>
      </p:sp>
      <p:sp>
        <p:nvSpPr>
          <p:cNvPr id="73" name="Picture Placeholder 16">
            <a:extLst>
              <a:ext uri="{FF2B5EF4-FFF2-40B4-BE49-F238E27FC236}">
                <a16:creationId xmlns:a16="http://schemas.microsoft.com/office/drawing/2014/main" id="{2F74CE7C-ADED-4D9F-1FAD-B0474FEAFD6D}"/>
              </a:ext>
            </a:extLst>
          </p:cNvPr>
          <p:cNvSpPr>
            <a:spLocks noGrp="1"/>
          </p:cNvSpPr>
          <p:nvPr>
            <p:ph type="pic" sz="quarter" idx="32" hasCustomPrompt="1"/>
          </p:nvPr>
        </p:nvSpPr>
        <p:spPr>
          <a:xfrm>
            <a:off x="4428864" y="2814986"/>
            <a:ext cx="6067" cy="2051267"/>
          </a:xfrm>
          <a:custGeom>
            <a:avLst/>
            <a:gdLst>
              <a:gd name="connsiteX0" fmla="*/ 0 w 4550"/>
              <a:gd name="connsiteY0" fmla="*/ 0 h 1539875"/>
              <a:gd name="connsiteX1" fmla="*/ 4550 w 4550"/>
              <a:gd name="connsiteY1" fmla="*/ 0 h 1539875"/>
              <a:gd name="connsiteX2" fmla="*/ 4550 w 4550"/>
              <a:gd name="connsiteY2" fmla="*/ 1539875 h 1539875"/>
              <a:gd name="connsiteX3" fmla="*/ 0 w 4550"/>
              <a:gd name="connsiteY3" fmla="*/ 1539875 h 1539875"/>
            </a:gdLst>
            <a:ahLst/>
            <a:cxnLst>
              <a:cxn ang="0">
                <a:pos x="connsiteX0" y="connsiteY0"/>
              </a:cxn>
              <a:cxn ang="0">
                <a:pos x="connsiteX1" y="connsiteY1"/>
              </a:cxn>
              <a:cxn ang="0">
                <a:pos x="connsiteX2" y="connsiteY2"/>
              </a:cxn>
              <a:cxn ang="0">
                <a:pos x="connsiteX3" y="connsiteY3"/>
              </a:cxn>
            </a:cxnLst>
            <a:rect l="l" t="t" r="r" b="b"/>
            <a:pathLst>
              <a:path w="4550" h="1539875">
                <a:moveTo>
                  <a:pt x="0" y="0"/>
                </a:moveTo>
                <a:lnTo>
                  <a:pt x="4550" y="0"/>
                </a:lnTo>
                <a:lnTo>
                  <a:pt x="4550" y="1539875"/>
                </a:lnTo>
                <a:lnTo>
                  <a:pt x="0" y="1539875"/>
                </a:lnTo>
                <a:close/>
              </a:path>
            </a:pathLst>
          </a:custGeom>
          <a:solidFill>
            <a:schemeClr val="tx2"/>
          </a:solidFill>
        </p:spPr>
        <p:txBody>
          <a:bodyPr wrap="square">
            <a:noAutofit/>
          </a:bodyPr>
          <a:lstStyle>
            <a:lvl1pPr marL="0" indent="0" algn="ctr">
              <a:buFontTx/>
              <a:buNone/>
              <a:defRPr>
                <a:solidFill>
                  <a:schemeClr val="accent1"/>
                </a:solidFill>
              </a:defRPr>
            </a:lvl1pPr>
          </a:lstStyle>
          <a:p>
            <a:r>
              <a:rPr lang="en-US" dirty="0"/>
              <a:t>    </a:t>
            </a:r>
          </a:p>
        </p:txBody>
      </p:sp>
      <p:sp>
        <p:nvSpPr>
          <p:cNvPr id="74" name="Picture Placeholder 17">
            <a:extLst>
              <a:ext uri="{FF2B5EF4-FFF2-40B4-BE49-F238E27FC236}">
                <a16:creationId xmlns:a16="http://schemas.microsoft.com/office/drawing/2014/main" id="{D441CB83-DA59-9111-6976-4FAF15FB8C31}"/>
              </a:ext>
            </a:extLst>
          </p:cNvPr>
          <p:cNvSpPr>
            <a:spLocks noGrp="1"/>
          </p:cNvSpPr>
          <p:nvPr>
            <p:ph type="pic" sz="quarter" idx="33" hasCustomPrompt="1"/>
          </p:nvPr>
        </p:nvSpPr>
        <p:spPr>
          <a:xfrm>
            <a:off x="8003795" y="2814260"/>
            <a:ext cx="6067" cy="2051267"/>
          </a:xfrm>
          <a:custGeom>
            <a:avLst/>
            <a:gdLst>
              <a:gd name="connsiteX0" fmla="*/ 0 w 4550"/>
              <a:gd name="connsiteY0" fmla="*/ 0 h 1539875"/>
              <a:gd name="connsiteX1" fmla="*/ 4550 w 4550"/>
              <a:gd name="connsiteY1" fmla="*/ 0 h 1539875"/>
              <a:gd name="connsiteX2" fmla="*/ 4550 w 4550"/>
              <a:gd name="connsiteY2" fmla="*/ 1539875 h 1539875"/>
              <a:gd name="connsiteX3" fmla="*/ 0 w 4550"/>
              <a:gd name="connsiteY3" fmla="*/ 1539875 h 1539875"/>
            </a:gdLst>
            <a:ahLst/>
            <a:cxnLst>
              <a:cxn ang="0">
                <a:pos x="connsiteX0" y="connsiteY0"/>
              </a:cxn>
              <a:cxn ang="0">
                <a:pos x="connsiteX1" y="connsiteY1"/>
              </a:cxn>
              <a:cxn ang="0">
                <a:pos x="connsiteX2" y="connsiteY2"/>
              </a:cxn>
              <a:cxn ang="0">
                <a:pos x="connsiteX3" y="connsiteY3"/>
              </a:cxn>
            </a:cxnLst>
            <a:rect l="l" t="t" r="r" b="b"/>
            <a:pathLst>
              <a:path w="4550" h="1539875">
                <a:moveTo>
                  <a:pt x="0" y="0"/>
                </a:moveTo>
                <a:lnTo>
                  <a:pt x="4550" y="0"/>
                </a:lnTo>
                <a:lnTo>
                  <a:pt x="4550" y="1539875"/>
                </a:lnTo>
                <a:lnTo>
                  <a:pt x="0" y="1539875"/>
                </a:lnTo>
                <a:close/>
              </a:path>
            </a:pathLst>
          </a:custGeom>
          <a:solidFill>
            <a:schemeClr val="tx2"/>
          </a:solidFill>
        </p:spPr>
        <p:txBody>
          <a:bodyPr wrap="square">
            <a:noAutofit/>
          </a:bodyPr>
          <a:lstStyle>
            <a:lvl1pPr marL="0" indent="0" algn="ctr">
              <a:buFontTx/>
              <a:buNone/>
              <a:defRPr>
                <a:solidFill>
                  <a:schemeClr val="accent1"/>
                </a:solidFill>
              </a:defRPr>
            </a:lvl1pPr>
          </a:lstStyle>
          <a:p>
            <a:r>
              <a:rPr lang="en-US" dirty="0"/>
              <a:t>    </a:t>
            </a:r>
          </a:p>
        </p:txBody>
      </p:sp>
      <p:sp>
        <p:nvSpPr>
          <p:cNvPr id="78" name="Text Placeholder 76">
            <a:extLst>
              <a:ext uri="{FF2B5EF4-FFF2-40B4-BE49-F238E27FC236}">
                <a16:creationId xmlns:a16="http://schemas.microsoft.com/office/drawing/2014/main" id="{634C7636-E782-0706-552B-02A497FE3248}"/>
              </a:ext>
            </a:extLst>
          </p:cNvPr>
          <p:cNvSpPr>
            <a:spLocks noGrp="1"/>
          </p:cNvSpPr>
          <p:nvPr>
            <p:ph type="body" sz="quarter" idx="35" hasCustomPrompt="1"/>
          </p:nvPr>
        </p:nvSpPr>
        <p:spPr>
          <a:xfrm>
            <a:off x="4678424" y="4079273"/>
            <a:ext cx="3124200" cy="845883"/>
          </a:xfrm>
          <a:prstGeom prst="rect">
            <a:avLst/>
          </a:prstGeom>
        </p:spPr>
        <p:txBody>
          <a:bodyPr/>
          <a:lstStyle>
            <a:lvl1pPr marL="0" indent="0" algn="ctr">
              <a:lnSpc>
                <a:spcPts val="1519"/>
              </a:lnSpc>
              <a:buFontTx/>
              <a:buNone/>
              <a:defRPr sz="1265">
                <a:solidFill>
                  <a:schemeClr val="tx1"/>
                </a:solidFill>
              </a:defRPr>
            </a:lvl1pPr>
            <a:lvl2pPr marL="456777" indent="0">
              <a:buFontTx/>
              <a:buNone/>
              <a:defRPr sz="1265">
                <a:solidFill>
                  <a:schemeClr val="tx1"/>
                </a:solidFill>
              </a:defRPr>
            </a:lvl2pPr>
            <a:lvl3pPr marL="913554" indent="0">
              <a:buFontTx/>
              <a:buNone/>
              <a:defRPr sz="1265">
                <a:solidFill>
                  <a:schemeClr val="tx1"/>
                </a:solidFill>
              </a:defRPr>
            </a:lvl3pPr>
            <a:lvl4pPr marL="1370331" indent="0">
              <a:buFontTx/>
              <a:buNone/>
              <a:defRPr sz="1265">
                <a:solidFill>
                  <a:schemeClr val="tx1"/>
                </a:solidFill>
              </a:defRPr>
            </a:lvl4pPr>
            <a:lvl5pPr marL="1827108" indent="0">
              <a:buFontTx/>
              <a:buNone/>
              <a:defRPr sz="1265">
                <a:solidFill>
                  <a:schemeClr val="tx1"/>
                </a:solidFill>
              </a:defRPr>
            </a:lvl5pPr>
          </a:lstStyle>
          <a:p>
            <a:pPr lvl="0"/>
            <a:r>
              <a:rPr lang="en-US" dirty="0"/>
              <a:t>Ipsum dolor sit </a:t>
            </a:r>
            <a:r>
              <a:rPr lang="en-US" dirty="0" err="1"/>
              <a:t>amet</a:t>
            </a:r>
            <a:r>
              <a:rPr lang="en-US" dirty="0"/>
              <a:t> </a:t>
            </a:r>
            <a:r>
              <a:rPr lang="en-US" dirty="0" err="1"/>
              <a:t>consectetur</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80" name="Text Placeholder 76">
            <a:extLst>
              <a:ext uri="{FF2B5EF4-FFF2-40B4-BE49-F238E27FC236}">
                <a16:creationId xmlns:a16="http://schemas.microsoft.com/office/drawing/2014/main" id="{715FA04D-4DFB-7BC7-D52E-87240C68949C}"/>
              </a:ext>
            </a:extLst>
          </p:cNvPr>
          <p:cNvSpPr>
            <a:spLocks noGrp="1"/>
          </p:cNvSpPr>
          <p:nvPr>
            <p:ph type="body" sz="quarter" idx="37" hasCustomPrompt="1"/>
          </p:nvPr>
        </p:nvSpPr>
        <p:spPr>
          <a:xfrm>
            <a:off x="1016212" y="4079273"/>
            <a:ext cx="3124200" cy="845883"/>
          </a:xfrm>
          <a:prstGeom prst="rect">
            <a:avLst/>
          </a:prstGeom>
        </p:spPr>
        <p:txBody>
          <a:bodyPr/>
          <a:lstStyle>
            <a:lvl1pPr marL="0" indent="0" algn="ctr">
              <a:lnSpc>
                <a:spcPts val="1519"/>
              </a:lnSpc>
              <a:buFontTx/>
              <a:buNone/>
              <a:defRPr sz="1265">
                <a:solidFill>
                  <a:schemeClr val="tx1"/>
                </a:solidFill>
              </a:defRPr>
            </a:lvl1pPr>
            <a:lvl2pPr marL="456777" indent="0">
              <a:buFontTx/>
              <a:buNone/>
              <a:defRPr sz="1265">
                <a:solidFill>
                  <a:schemeClr val="tx1"/>
                </a:solidFill>
              </a:defRPr>
            </a:lvl2pPr>
            <a:lvl3pPr marL="913554" indent="0">
              <a:buFontTx/>
              <a:buNone/>
              <a:defRPr sz="1265">
                <a:solidFill>
                  <a:schemeClr val="tx1"/>
                </a:solidFill>
              </a:defRPr>
            </a:lvl3pPr>
            <a:lvl4pPr marL="1370331" indent="0">
              <a:buFontTx/>
              <a:buNone/>
              <a:defRPr sz="1265">
                <a:solidFill>
                  <a:schemeClr val="tx1"/>
                </a:solidFill>
              </a:defRPr>
            </a:lvl4pPr>
            <a:lvl5pPr marL="1827108" indent="0">
              <a:buFontTx/>
              <a:buNone/>
              <a:defRPr sz="1265">
                <a:solidFill>
                  <a:schemeClr val="tx1"/>
                </a:solidFill>
              </a:defRPr>
            </a:lvl5pPr>
          </a:lstStyle>
          <a:p>
            <a:pPr lvl="0"/>
            <a:r>
              <a:rPr lang="en-US" dirty="0"/>
              <a:t>Ipsum dolor sit </a:t>
            </a:r>
            <a:r>
              <a:rPr lang="en-US" dirty="0" err="1"/>
              <a:t>amet</a:t>
            </a:r>
            <a:r>
              <a:rPr lang="en-US" dirty="0"/>
              <a:t> </a:t>
            </a:r>
            <a:r>
              <a:rPr lang="en-US" dirty="0" err="1"/>
              <a:t>consectetur</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sp>
        <p:nvSpPr>
          <p:cNvPr id="81" name="Text Placeholder 76">
            <a:extLst>
              <a:ext uri="{FF2B5EF4-FFF2-40B4-BE49-F238E27FC236}">
                <a16:creationId xmlns:a16="http://schemas.microsoft.com/office/drawing/2014/main" id="{EFDBCA74-3236-3502-FD26-194E6A765DF8}"/>
              </a:ext>
            </a:extLst>
          </p:cNvPr>
          <p:cNvSpPr>
            <a:spLocks noGrp="1"/>
          </p:cNvSpPr>
          <p:nvPr>
            <p:ph type="body" sz="quarter" idx="38" hasCustomPrompt="1"/>
          </p:nvPr>
        </p:nvSpPr>
        <p:spPr>
          <a:xfrm>
            <a:off x="8221484" y="4079273"/>
            <a:ext cx="3124200" cy="845883"/>
          </a:xfrm>
          <a:prstGeom prst="rect">
            <a:avLst/>
          </a:prstGeom>
        </p:spPr>
        <p:txBody>
          <a:bodyPr/>
          <a:lstStyle>
            <a:lvl1pPr marL="0" indent="0" algn="ctr">
              <a:lnSpc>
                <a:spcPts val="1519"/>
              </a:lnSpc>
              <a:buFontTx/>
              <a:buNone/>
              <a:defRPr sz="1265">
                <a:solidFill>
                  <a:schemeClr val="tx1"/>
                </a:solidFill>
              </a:defRPr>
            </a:lvl1pPr>
            <a:lvl2pPr marL="456777" indent="0">
              <a:buFontTx/>
              <a:buNone/>
              <a:defRPr sz="1265">
                <a:solidFill>
                  <a:schemeClr val="tx1"/>
                </a:solidFill>
              </a:defRPr>
            </a:lvl2pPr>
            <a:lvl3pPr marL="913554" indent="0">
              <a:buFontTx/>
              <a:buNone/>
              <a:defRPr sz="1265">
                <a:solidFill>
                  <a:schemeClr val="tx1"/>
                </a:solidFill>
              </a:defRPr>
            </a:lvl3pPr>
            <a:lvl4pPr marL="1370331" indent="0">
              <a:buFontTx/>
              <a:buNone/>
              <a:defRPr sz="1265">
                <a:solidFill>
                  <a:schemeClr val="tx1"/>
                </a:solidFill>
              </a:defRPr>
            </a:lvl4pPr>
            <a:lvl5pPr marL="1827108" indent="0">
              <a:buFontTx/>
              <a:buNone/>
              <a:defRPr sz="1265">
                <a:solidFill>
                  <a:schemeClr val="tx1"/>
                </a:solidFill>
              </a:defRPr>
            </a:lvl5pPr>
          </a:lstStyle>
          <a:p>
            <a:pPr lvl="0"/>
            <a:r>
              <a:rPr lang="en-US" dirty="0"/>
              <a:t>Ipsum dolor sit </a:t>
            </a:r>
            <a:r>
              <a:rPr lang="en-US" dirty="0" err="1"/>
              <a:t>amet</a:t>
            </a:r>
            <a:r>
              <a:rPr lang="en-US" dirty="0"/>
              <a:t> </a:t>
            </a:r>
            <a:r>
              <a:rPr lang="en-US" dirty="0" err="1"/>
              <a:t>consectetur</a:t>
            </a:r>
            <a:r>
              <a:rPr lang="en-US" dirty="0"/>
              <a:t> </a:t>
            </a:r>
            <a:r>
              <a:rPr lang="en-US" dirty="0" err="1"/>
              <a:t>elit</a:t>
            </a:r>
            <a:r>
              <a:rPr lang="en-US" dirty="0"/>
              <a:t>  sed do </a:t>
            </a:r>
            <a:r>
              <a:rPr lang="en-US" dirty="0" err="1"/>
              <a:t>eiusmod</a:t>
            </a:r>
            <a:r>
              <a:rPr lang="en-US" dirty="0"/>
              <a:t> </a:t>
            </a:r>
            <a:r>
              <a:rPr lang="en-US" dirty="0" err="1"/>
              <a:t>tempor</a:t>
            </a:r>
            <a:endParaRPr lang="en-US" dirty="0"/>
          </a:p>
        </p:txBody>
      </p:sp>
      <p:grpSp>
        <p:nvGrpSpPr>
          <p:cNvPr id="82" name="Group 81">
            <a:extLst>
              <a:ext uri="{FF2B5EF4-FFF2-40B4-BE49-F238E27FC236}">
                <a16:creationId xmlns:a16="http://schemas.microsoft.com/office/drawing/2014/main" id="{AAA16198-B5B5-8E4A-9AC1-756A5F076746}"/>
              </a:ext>
            </a:extLst>
          </p:cNvPr>
          <p:cNvGrpSpPr/>
          <p:nvPr userDrawn="1"/>
        </p:nvGrpSpPr>
        <p:grpSpPr>
          <a:xfrm>
            <a:off x="-220851" y="-59137"/>
            <a:ext cx="1690608" cy="1781817"/>
            <a:chOff x="5556282" y="3232290"/>
            <a:chExt cx="4105217" cy="4330700"/>
          </a:xfrm>
        </p:grpSpPr>
        <p:grpSp>
          <p:nvGrpSpPr>
            <p:cNvPr id="83" name="Group 82">
              <a:extLst>
                <a:ext uri="{FF2B5EF4-FFF2-40B4-BE49-F238E27FC236}">
                  <a16:creationId xmlns:a16="http://schemas.microsoft.com/office/drawing/2014/main" id="{051164D1-2F05-F064-54BE-25828AF135C5}"/>
                </a:ext>
              </a:extLst>
            </p:cNvPr>
            <p:cNvGrpSpPr/>
            <p:nvPr/>
          </p:nvGrpSpPr>
          <p:grpSpPr>
            <a:xfrm>
              <a:off x="8668369" y="4930285"/>
              <a:ext cx="993130" cy="944875"/>
              <a:chOff x="2646833" y="4335536"/>
              <a:chExt cx="339252" cy="322768"/>
            </a:xfrm>
          </p:grpSpPr>
          <p:sp>
            <p:nvSpPr>
              <p:cNvPr id="94" name="Rounded Rectangle 93">
                <a:extLst>
                  <a:ext uri="{FF2B5EF4-FFF2-40B4-BE49-F238E27FC236}">
                    <a16:creationId xmlns:a16="http://schemas.microsoft.com/office/drawing/2014/main" id="{38048040-D0C2-1774-2897-B3938BA38D88}"/>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95" name="Rounded Rectangle 94">
                <a:extLst>
                  <a:ext uri="{FF2B5EF4-FFF2-40B4-BE49-F238E27FC236}">
                    <a16:creationId xmlns:a16="http://schemas.microsoft.com/office/drawing/2014/main" id="{C624A87D-3877-5135-BA74-DCE8340161CB}"/>
                  </a:ext>
                </a:extLst>
              </p:cNvPr>
              <p:cNvSpPr>
                <a:spLocks noChangeAspect="1"/>
              </p:cNvSpPr>
              <p:nvPr/>
            </p:nvSpPr>
            <p:spPr>
              <a:xfrm rot="18900000">
                <a:off x="2706836" y="4367620"/>
                <a:ext cx="247342" cy="248716"/>
              </a:xfrm>
              <a:prstGeom prst="roundRect">
                <a:avLst>
                  <a:gd name="adj" fmla="val 7269"/>
                </a:avLst>
              </a:prstGeom>
              <a:gradFill>
                <a:gsLst>
                  <a:gs pos="0">
                    <a:schemeClr val="accent3">
                      <a:lumMod val="40000"/>
                      <a:lumOff val="60000"/>
                    </a:schemeClr>
                  </a:gs>
                  <a:gs pos="100000">
                    <a:schemeClr val="accent1">
                      <a:lumMod val="75000"/>
                    </a:schemeClr>
                  </a:gs>
                </a:gsLst>
                <a:lin ang="6600000" scaled="0"/>
              </a:gradFill>
              <a:ln w="3175">
                <a:solidFill>
                  <a:schemeClr val="bg1">
                    <a:alpha val="49829"/>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96" name="Rounded Rectangle 95">
                <a:extLst>
                  <a:ext uri="{FF2B5EF4-FFF2-40B4-BE49-F238E27FC236}">
                    <a16:creationId xmlns:a16="http://schemas.microsoft.com/office/drawing/2014/main" id="{576CD38A-680B-9F33-A176-8342D5F8FA89}"/>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97" name="Picture 96">
                <a:extLst>
                  <a:ext uri="{FF2B5EF4-FFF2-40B4-BE49-F238E27FC236}">
                    <a16:creationId xmlns:a16="http://schemas.microsoft.com/office/drawing/2014/main" id="{AE48688D-054D-FB78-2164-63C7382BE753}"/>
                  </a:ext>
                </a:extLst>
              </p:cNvPr>
              <p:cNvPicPr>
                <a:picLocks noChangeAspect="1"/>
              </p:cNvPicPr>
              <p:nvPr/>
            </p:nvPicPr>
            <p:blipFill>
              <a:blip r:embed="rId3"/>
              <a:stretch>
                <a:fillRect/>
              </a:stretch>
            </p:blipFill>
            <p:spPr>
              <a:xfrm rot="18900000">
                <a:off x="2646833" y="4365149"/>
                <a:ext cx="172486" cy="9771"/>
              </a:xfrm>
              <a:prstGeom prst="rect">
                <a:avLst/>
              </a:prstGeom>
            </p:spPr>
          </p:pic>
          <p:pic>
            <p:nvPicPr>
              <p:cNvPr id="98" name="Picture 97">
                <a:extLst>
                  <a:ext uri="{FF2B5EF4-FFF2-40B4-BE49-F238E27FC236}">
                    <a16:creationId xmlns:a16="http://schemas.microsoft.com/office/drawing/2014/main" id="{990570AD-259A-44CD-3A1D-95FCEF43BD4B}"/>
                  </a:ext>
                </a:extLst>
              </p:cNvPr>
              <p:cNvPicPr>
                <a:picLocks noChangeAspect="1"/>
              </p:cNvPicPr>
              <p:nvPr/>
            </p:nvPicPr>
            <p:blipFill>
              <a:blip r:embed="rId3"/>
              <a:stretch>
                <a:fillRect/>
              </a:stretch>
            </p:blipFill>
            <p:spPr>
              <a:xfrm rot="2700000">
                <a:off x="2613844" y="4572773"/>
                <a:ext cx="161890" cy="9171"/>
              </a:xfrm>
              <a:prstGeom prst="rect">
                <a:avLst/>
              </a:prstGeom>
            </p:spPr>
          </p:pic>
          <p:sp>
            <p:nvSpPr>
              <p:cNvPr id="99" name="Rounded Rectangle 98">
                <a:extLst>
                  <a:ext uri="{FF2B5EF4-FFF2-40B4-BE49-F238E27FC236}">
                    <a16:creationId xmlns:a16="http://schemas.microsoft.com/office/drawing/2014/main" id="{3785E2A9-E278-7829-6BF0-0A84E26B0605}"/>
                  </a:ext>
                </a:extLst>
              </p:cNvPr>
              <p:cNvSpPr>
                <a:spLocks noChangeAspect="1"/>
              </p:cNvSpPr>
              <p:nvPr/>
            </p:nvSpPr>
            <p:spPr>
              <a:xfrm rot="18900000">
                <a:off x="2718487" y="4378806"/>
                <a:ext cx="225098" cy="226346"/>
              </a:xfrm>
              <a:prstGeom prst="roundRect">
                <a:avLst>
                  <a:gd name="adj" fmla="val 4817"/>
                </a:avLst>
              </a:prstGeom>
              <a:gradFill>
                <a:gsLst>
                  <a:gs pos="0">
                    <a:schemeClr val="accent3"/>
                  </a:gs>
                  <a:gs pos="100000">
                    <a:schemeClr val="accent1"/>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100" name="Picture 99">
                <a:extLst>
                  <a:ext uri="{FF2B5EF4-FFF2-40B4-BE49-F238E27FC236}">
                    <a16:creationId xmlns:a16="http://schemas.microsoft.com/office/drawing/2014/main" id="{8E46F40F-FABC-9EE8-237F-97CE2C9E26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101" name="Picture 100">
                <a:extLst>
                  <a:ext uri="{FF2B5EF4-FFF2-40B4-BE49-F238E27FC236}">
                    <a16:creationId xmlns:a16="http://schemas.microsoft.com/office/drawing/2014/main" id="{5EB2F73A-7B5C-9B84-6ECC-4F4A437740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grpSp>
          <p:nvGrpSpPr>
            <p:cNvPr id="84" name="Group 83">
              <a:extLst>
                <a:ext uri="{FF2B5EF4-FFF2-40B4-BE49-F238E27FC236}">
                  <a16:creationId xmlns:a16="http://schemas.microsoft.com/office/drawing/2014/main" id="{ADFD61C0-3465-73CC-5BC2-A435E346DE74}"/>
                </a:ext>
              </a:extLst>
            </p:cNvPr>
            <p:cNvGrpSpPr/>
            <p:nvPr/>
          </p:nvGrpSpPr>
          <p:grpSpPr>
            <a:xfrm>
              <a:off x="5556282" y="4921285"/>
              <a:ext cx="993130" cy="944875"/>
              <a:chOff x="2646833" y="4335536"/>
              <a:chExt cx="339252" cy="322768"/>
            </a:xfrm>
          </p:grpSpPr>
          <p:sp>
            <p:nvSpPr>
              <p:cNvPr id="86" name="Rounded Rectangle 85">
                <a:extLst>
                  <a:ext uri="{FF2B5EF4-FFF2-40B4-BE49-F238E27FC236}">
                    <a16:creationId xmlns:a16="http://schemas.microsoft.com/office/drawing/2014/main" id="{7AA503BB-C6AE-D8C0-DC30-0BB219017AF8}"/>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87" name="Rounded Rectangle 86">
                <a:extLst>
                  <a:ext uri="{FF2B5EF4-FFF2-40B4-BE49-F238E27FC236}">
                    <a16:creationId xmlns:a16="http://schemas.microsoft.com/office/drawing/2014/main" id="{0AEAABAB-92E5-1A24-54FF-31426CF5E6F8}"/>
                  </a:ext>
                </a:extLst>
              </p:cNvPr>
              <p:cNvSpPr>
                <a:spLocks noChangeAspect="1"/>
              </p:cNvSpPr>
              <p:nvPr/>
            </p:nvSpPr>
            <p:spPr>
              <a:xfrm rot="18900000">
                <a:off x="2706836" y="4367620"/>
                <a:ext cx="247342" cy="248716"/>
              </a:xfrm>
              <a:prstGeom prst="roundRect">
                <a:avLst>
                  <a:gd name="adj" fmla="val 7269"/>
                </a:avLst>
              </a:prstGeom>
              <a:gradFill>
                <a:gsLst>
                  <a:gs pos="0">
                    <a:schemeClr val="accent2">
                      <a:lumMod val="40000"/>
                      <a:lumOff val="60000"/>
                    </a:schemeClr>
                  </a:gs>
                  <a:gs pos="100000">
                    <a:schemeClr val="tx2">
                      <a:lumMod val="50000"/>
                    </a:schemeClr>
                  </a:gs>
                </a:gsLst>
                <a:lin ang="7800000" scaled="0"/>
              </a:gradFill>
              <a:ln w="3175">
                <a:solidFill>
                  <a:schemeClr val="bg1">
                    <a:alpha val="4905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88" name="Rounded Rectangle 87">
                <a:extLst>
                  <a:ext uri="{FF2B5EF4-FFF2-40B4-BE49-F238E27FC236}">
                    <a16:creationId xmlns:a16="http://schemas.microsoft.com/office/drawing/2014/main" id="{29B6B7C1-F089-D7D9-517E-8C8214852FEB}"/>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89" name="Picture 88">
                <a:extLst>
                  <a:ext uri="{FF2B5EF4-FFF2-40B4-BE49-F238E27FC236}">
                    <a16:creationId xmlns:a16="http://schemas.microsoft.com/office/drawing/2014/main" id="{662B41C7-647C-C299-FA28-12AC88F66D5B}"/>
                  </a:ext>
                </a:extLst>
              </p:cNvPr>
              <p:cNvPicPr>
                <a:picLocks noChangeAspect="1"/>
              </p:cNvPicPr>
              <p:nvPr/>
            </p:nvPicPr>
            <p:blipFill>
              <a:blip r:embed="rId3"/>
              <a:stretch>
                <a:fillRect/>
              </a:stretch>
            </p:blipFill>
            <p:spPr>
              <a:xfrm rot="18900000">
                <a:off x="2646833" y="4365149"/>
                <a:ext cx="172486" cy="9771"/>
              </a:xfrm>
              <a:prstGeom prst="rect">
                <a:avLst/>
              </a:prstGeom>
            </p:spPr>
          </p:pic>
          <p:pic>
            <p:nvPicPr>
              <p:cNvPr id="90" name="Picture 89">
                <a:extLst>
                  <a:ext uri="{FF2B5EF4-FFF2-40B4-BE49-F238E27FC236}">
                    <a16:creationId xmlns:a16="http://schemas.microsoft.com/office/drawing/2014/main" id="{E9472331-ED03-E951-1950-A822923D8F12}"/>
                  </a:ext>
                </a:extLst>
              </p:cNvPr>
              <p:cNvPicPr>
                <a:picLocks noChangeAspect="1"/>
              </p:cNvPicPr>
              <p:nvPr/>
            </p:nvPicPr>
            <p:blipFill>
              <a:blip r:embed="rId3"/>
              <a:stretch>
                <a:fillRect/>
              </a:stretch>
            </p:blipFill>
            <p:spPr>
              <a:xfrm rot="2700000">
                <a:off x="2613844" y="4572773"/>
                <a:ext cx="161890" cy="9171"/>
              </a:xfrm>
              <a:prstGeom prst="rect">
                <a:avLst/>
              </a:prstGeom>
            </p:spPr>
          </p:pic>
          <p:sp>
            <p:nvSpPr>
              <p:cNvPr id="91" name="Rounded Rectangle 90">
                <a:extLst>
                  <a:ext uri="{FF2B5EF4-FFF2-40B4-BE49-F238E27FC236}">
                    <a16:creationId xmlns:a16="http://schemas.microsoft.com/office/drawing/2014/main" id="{6ACFEBFC-BC6B-445A-230A-868EACAA5475}"/>
                  </a:ext>
                </a:extLst>
              </p:cNvPr>
              <p:cNvSpPr>
                <a:spLocks noChangeAspect="1"/>
              </p:cNvSpPr>
              <p:nvPr/>
            </p:nvSpPr>
            <p:spPr>
              <a:xfrm rot="18900000">
                <a:off x="2718487" y="4378806"/>
                <a:ext cx="225098" cy="226346"/>
              </a:xfrm>
              <a:prstGeom prst="roundRect">
                <a:avLst>
                  <a:gd name="adj" fmla="val 4817"/>
                </a:avLst>
              </a:prstGeom>
              <a:gradFill>
                <a:gsLst>
                  <a:gs pos="0">
                    <a:schemeClr val="accent2"/>
                  </a:gs>
                  <a:gs pos="100000">
                    <a:schemeClr val="tx2"/>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92" name="Picture 91">
                <a:extLst>
                  <a:ext uri="{FF2B5EF4-FFF2-40B4-BE49-F238E27FC236}">
                    <a16:creationId xmlns:a16="http://schemas.microsoft.com/office/drawing/2014/main" id="{756D697D-C5E5-57F1-DA0A-4AB38E2525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93" name="Picture 92">
                <a:extLst>
                  <a:ext uri="{FF2B5EF4-FFF2-40B4-BE49-F238E27FC236}">
                    <a16:creationId xmlns:a16="http://schemas.microsoft.com/office/drawing/2014/main" id="{2EF6B38E-81D2-D975-6612-46EF0053A3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pic>
          <p:nvPicPr>
            <p:cNvPr id="85" name="Picture 84">
              <a:extLst>
                <a:ext uri="{FF2B5EF4-FFF2-40B4-BE49-F238E27FC236}">
                  <a16:creationId xmlns:a16="http://schemas.microsoft.com/office/drawing/2014/main" id="{57016BF1-CF12-BC57-E79B-C81B846B213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0218" y="3232290"/>
              <a:ext cx="2692400" cy="4330700"/>
            </a:xfrm>
            <a:prstGeom prst="rect">
              <a:avLst/>
            </a:prstGeom>
          </p:spPr>
        </p:pic>
      </p:grpSp>
    </p:spTree>
    <p:extLst>
      <p:ext uri="{BB962C8B-B14F-4D97-AF65-F5344CB8AC3E}">
        <p14:creationId xmlns:p14="http://schemas.microsoft.com/office/powerpoint/2010/main" val="537375930"/>
      </p:ext>
    </p:extLst>
  </p:cSld>
  <p:clrMapOvr>
    <a:masterClrMapping/>
  </p:clrMapOvr>
  <p:extLst>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HREE COLUMN DARK-for IC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7" name="Text Placeholder 66">
            <a:extLst>
              <a:ext uri="{FF2B5EF4-FFF2-40B4-BE49-F238E27FC236}">
                <a16:creationId xmlns:a16="http://schemas.microsoft.com/office/drawing/2014/main" id="{0EFA42A8-6C11-2A08-CB5F-0751AC389AA7}"/>
              </a:ext>
            </a:extLst>
          </p:cNvPr>
          <p:cNvSpPr>
            <a:spLocks noGrp="1"/>
          </p:cNvSpPr>
          <p:nvPr>
            <p:ph type="body" sz="quarter" idx="12" hasCustomPrompt="1"/>
          </p:nvPr>
        </p:nvSpPr>
        <p:spPr>
          <a:xfrm>
            <a:off x="1762268" y="646628"/>
            <a:ext cx="9194713" cy="370286"/>
          </a:xfrm>
          <a:prstGeom prst="rect">
            <a:avLst/>
          </a:prstGeom>
        </p:spPr>
        <p:txBody>
          <a:bodyPr lIns="0" tIns="0" rIns="0" bIns="0"/>
          <a:lstStyle>
            <a:lvl1pPr marL="0" indent="0">
              <a:spcBef>
                <a:spcPts val="0"/>
              </a:spcBef>
              <a:buFontTx/>
              <a:buNone/>
              <a:defRPr sz="2931" spc="53" baseline="0">
                <a:solidFill>
                  <a:schemeClr val="accent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(1st Letter Cap)</a:t>
            </a:r>
          </a:p>
        </p:txBody>
      </p:sp>
      <p:sp>
        <p:nvSpPr>
          <p:cNvPr id="68" name="Text Placeholder 66">
            <a:extLst>
              <a:ext uri="{FF2B5EF4-FFF2-40B4-BE49-F238E27FC236}">
                <a16:creationId xmlns:a16="http://schemas.microsoft.com/office/drawing/2014/main" id="{DBEFDAF8-B4CF-DD4F-FE97-6DBD6897AB69}"/>
              </a:ext>
            </a:extLst>
          </p:cNvPr>
          <p:cNvSpPr>
            <a:spLocks noGrp="1"/>
          </p:cNvSpPr>
          <p:nvPr>
            <p:ph type="body" sz="quarter" idx="13" hasCustomPrompt="1"/>
          </p:nvPr>
        </p:nvSpPr>
        <p:spPr>
          <a:xfrm>
            <a:off x="1773252" y="1137202"/>
            <a:ext cx="9182049" cy="253364"/>
          </a:xfrm>
          <a:prstGeom prst="rect">
            <a:avLst/>
          </a:prstGeom>
        </p:spPr>
        <p:txBody>
          <a:bodyPr lIns="0" tIns="0" rIns="0" bIns="0"/>
          <a:lstStyle>
            <a:lvl1pPr marL="0" indent="0">
              <a:spcBef>
                <a:spcPts val="0"/>
              </a:spcBef>
              <a:buFontTx/>
              <a:buNone/>
              <a:defRPr sz="1865" spc="27" baseline="0">
                <a:solidFill>
                  <a:schemeClr val="accent1">
                    <a:lumMod val="40000"/>
                    <a:lumOff val="60000"/>
                  </a:schemeClr>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SUBHEAD HERE (ALL CAPS)</a:t>
            </a:r>
          </a:p>
        </p:txBody>
      </p:sp>
      <p:grpSp>
        <p:nvGrpSpPr>
          <p:cNvPr id="39" name="Group 38">
            <a:extLst>
              <a:ext uri="{FF2B5EF4-FFF2-40B4-BE49-F238E27FC236}">
                <a16:creationId xmlns:a16="http://schemas.microsoft.com/office/drawing/2014/main" id="{0137676D-E11F-A198-1F0C-EC9456B16C63}"/>
              </a:ext>
            </a:extLst>
          </p:cNvPr>
          <p:cNvGrpSpPr/>
          <p:nvPr userDrawn="1"/>
        </p:nvGrpSpPr>
        <p:grpSpPr>
          <a:xfrm>
            <a:off x="887186" y="535198"/>
            <a:ext cx="635709" cy="883559"/>
            <a:chOff x="5101690" y="3518973"/>
            <a:chExt cx="1052826" cy="1464655"/>
          </a:xfrm>
        </p:grpSpPr>
        <p:sp>
          <p:nvSpPr>
            <p:cNvPr id="40" name="Rounded Rectangle 39">
              <a:extLst>
                <a:ext uri="{FF2B5EF4-FFF2-40B4-BE49-F238E27FC236}">
                  <a16:creationId xmlns:a16="http://schemas.microsoft.com/office/drawing/2014/main" id="{BEAD6011-90C2-4E22-2C69-D59F167C5DDF}"/>
                </a:ext>
              </a:extLst>
            </p:cNvPr>
            <p:cNvSpPr>
              <a:spLocks noChangeAspect="1"/>
            </p:cNvSpPr>
            <p:nvPr userDrawn="1"/>
          </p:nvSpPr>
          <p:spPr>
            <a:xfrm rot="18900000">
              <a:off x="5188882" y="3518973"/>
              <a:ext cx="965634" cy="970995"/>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41" name="Rounded Rectangle 40">
              <a:extLst>
                <a:ext uri="{FF2B5EF4-FFF2-40B4-BE49-F238E27FC236}">
                  <a16:creationId xmlns:a16="http://schemas.microsoft.com/office/drawing/2014/main" id="{AB8893EC-41FF-00E6-9251-8647174FE389}"/>
                </a:ext>
              </a:extLst>
            </p:cNvPr>
            <p:cNvSpPr>
              <a:spLocks noChangeAspect="1"/>
            </p:cNvSpPr>
            <p:nvPr userDrawn="1"/>
          </p:nvSpPr>
          <p:spPr>
            <a:xfrm rot="18900000">
              <a:off x="5287902" y="3618542"/>
              <a:ext cx="767595" cy="771858"/>
            </a:xfrm>
            <a:prstGeom prst="roundRect">
              <a:avLst>
                <a:gd name="adj" fmla="val 7269"/>
              </a:avLst>
            </a:prstGeom>
            <a:gradFill>
              <a:gsLst>
                <a:gs pos="0">
                  <a:schemeClr val="accent5">
                    <a:lumMod val="40000"/>
                    <a:lumOff val="60000"/>
                  </a:schemeClr>
                </a:gs>
                <a:gs pos="99000">
                  <a:schemeClr val="accent1">
                    <a:lumMod val="75000"/>
                  </a:schemeClr>
                </a:gs>
              </a:gsLst>
              <a:lin ang="6600000" scaled="0"/>
            </a:gradFill>
            <a:ln w="3175">
              <a:solidFill>
                <a:schemeClr val="bg1">
                  <a:alpha val="48714"/>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42" name="Rounded Rectangle 41">
              <a:extLst>
                <a:ext uri="{FF2B5EF4-FFF2-40B4-BE49-F238E27FC236}">
                  <a16:creationId xmlns:a16="http://schemas.microsoft.com/office/drawing/2014/main" id="{D31FC87B-F743-658E-833E-A247E6828604}"/>
                </a:ext>
              </a:extLst>
            </p:cNvPr>
            <p:cNvSpPr>
              <a:spLocks noChangeAspect="1"/>
            </p:cNvSpPr>
            <p:nvPr userDrawn="1"/>
          </p:nvSpPr>
          <p:spPr>
            <a:xfrm rot="18900000">
              <a:off x="5188882" y="3518973"/>
              <a:ext cx="965634" cy="970995"/>
            </a:xfrm>
            <a:prstGeom prst="roundRect">
              <a:avLst>
                <a:gd name="adj" fmla="val 11660"/>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43" name="Picture 42">
              <a:extLst>
                <a:ext uri="{FF2B5EF4-FFF2-40B4-BE49-F238E27FC236}">
                  <a16:creationId xmlns:a16="http://schemas.microsoft.com/office/drawing/2014/main" id="{D08A50F4-917A-9474-726D-635FF1A279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900000">
              <a:off x="5101690" y="3610873"/>
              <a:ext cx="535289" cy="30323"/>
            </a:xfrm>
            <a:prstGeom prst="rect">
              <a:avLst/>
            </a:prstGeom>
          </p:spPr>
        </p:pic>
        <p:pic>
          <p:nvPicPr>
            <p:cNvPr id="44" name="Picture 43">
              <a:extLst>
                <a:ext uri="{FF2B5EF4-FFF2-40B4-BE49-F238E27FC236}">
                  <a16:creationId xmlns:a16="http://schemas.microsoft.com/office/drawing/2014/main" id="{E91C2DE6-169B-538D-1A17-488C3C86F2B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700000">
              <a:off x="4999313" y="4255208"/>
              <a:ext cx="502405" cy="28461"/>
            </a:xfrm>
            <a:prstGeom prst="rect">
              <a:avLst/>
            </a:prstGeom>
          </p:spPr>
        </p:pic>
        <p:sp>
          <p:nvSpPr>
            <p:cNvPr id="45" name="Rounded Rectangle 44">
              <a:extLst>
                <a:ext uri="{FF2B5EF4-FFF2-40B4-BE49-F238E27FC236}">
                  <a16:creationId xmlns:a16="http://schemas.microsoft.com/office/drawing/2014/main" id="{F434A90C-84B4-8FD0-C53F-D3149B3E8171}"/>
                </a:ext>
              </a:extLst>
            </p:cNvPr>
            <p:cNvSpPr>
              <a:spLocks noChangeAspect="1"/>
            </p:cNvSpPr>
            <p:nvPr userDrawn="1"/>
          </p:nvSpPr>
          <p:spPr>
            <a:xfrm rot="18900000">
              <a:off x="5324059" y="3653256"/>
              <a:ext cx="698563" cy="702436"/>
            </a:xfrm>
            <a:prstGeom prst="roundRect">
              <a:avLst>
                <a:gd name="adj" fmla="val 4817"/>
              </a:avLst>
            </a:prstGeom>
            <a:gradFill>
              <a:gsLst>
                <a:gs pos="0">
                  <a:schemeClr val="accent5"/>
                </a:gs>
                <a:gs pos="100000">
                  <a:schemeClr val="accent1"/>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46" name="Picture 45">
              <a:extLst>
                <a:ext uri="{FF2B5EF4-FFF2-40B4-BE49-F238E27FC236}">
                  <a16:creationId xmlns:a16="http://schemas.microsoft.com/office/drawing/2014/main" id="{1875EA9F-A0A5-DBB2-EBDE-CDC63200F3A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2700000">
              <a:off x="5069210" y="4185320"/>
              <a:ext cx="618744" cy="35052"/>
            </a:xfrm>
            <a:prstGeom prst="rect">
              <a:avLst/>
            </a:prstGeom>
          </p:spPr>
        </p:pic>
        <p:sp>
          <p:nvSpPr>
            <p:cNvPr id="47" name="Rounded Rectangle 46">
              <a:extLst>
                <a:ext uri="{FF2B5EF4-FFF2-40B4-BE49-F238E27FC236}">
                  <a16:creationId xmlns:a16="http://schemas.microsoft.com/office/drawing/2014/main" id="{5547ADD3-1282-9FC5-AB3F-57910811816D}"/>
                </a:ext>
              </a:extLst>
            </p:cNvPr>
            <p:cNvSpPr>
              <a:spLocks noChangeAspect="1"/>
            </p:cNvSpPr>
            <p:nvPr userDrawn="1"/>
          </p:nvSpPr>
          <p:spPr>
            <a:xfrm rot="18900000">
              <a:off x="5201071" y="4562420"/>
              <a:ext cx="351199" cy="353150"/>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48" name="Rounded Rectangle 47">
              <a:extLst>
                <a:ext uri="{FF2B5EF4-FFF2-40B4-BE49-F238E27FC236}">
                  <a16:creationId xmlns:a16="http://schemas.microsoft.com/office/drawing/2014/main" id="{17A2C827-3320-E103-B4F0-62873D15055E}"/>
                </a:ext>
              </a:extLst>
            </p:cNvPr>
            <p:cNvSpPr>
              <a:spLocks noChangeAspect="1"/>
            </p:cNvSpPr>
            <p:nvPr userDrawn="1"/>
          </p:nvSpPr>
          <p:spPr>
            <a:xfrm rot="18900000">
              <a:off x="5237084" y="4598633"/>
              <a:ext cx="279173" cy="280724"/>
            </a:xfrm>
            <a:prstGeom prst="roundRect">
              <a:avLst>
                <a:gd name="adj" fmla="val 7269"/>
              </a:avLst>
            </a:prstGeom>
            <a:gradFill>
              <a:gsLst>
                <a:gs pos="0">
                  <a:schemeClr val="accent3">
                    <a:lumMod val="75000"/>
                  </a:schemeClr>
                </a:gs>
                <a:gs pos="100000">
                  <a:schemeClr val="accent5">
                    <a:lumMod val="50000"/>
                  </a:schemeClr>
                </a:gs>
              </a:gsLst>
              <a:lin ang="78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49" name="Rounded Rectangle 48">
              <a:extLst>
                <a:ext uri="{FF2B5EF4-FFF2-40B4-BE49-F238E27FC236}">
                  <a16:creationId xmlns:a16="http://schemas.microsoft.com/office/drawing/2014/main" id="{F4B7422E-D680-E39B-CDBA-45B6E715B7B3}"/>
                </a:ext>
              </a:extLst>
            </p:cNvPr>
            <p:cNvSpPr>
              <a:spLocks noChangeAspect="1"/>
            </p:cNvSpPr>
            <p:nvPr userDrawn="1"/>
          </p:nvSpPr>
          <p:spPr>
            <a:xfrm rot="18900000">
              <a:off x="5249190" y="4611259"/>
              <a:ext cx="254066" cy="255475"/>
            </a:xfrm>
            <a:prstGeom prst="roundRect">
              <a:avLst>
                <a:gd name="adj" fmla="val 4817"/>
              </a:avLst>
            </a:prstGeom>
            <a:gradFill>
              <a:gsLst>
                <a:gs pos="1000">
                  <a:schemeClr val="accent3"/>
                </a:gs>
                <a:gs pos="100000">
                  <a:schemeClr val="accent5"/>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50" name="Rounded Rectangle 49">
              <a:extLst>
                <a:ext uri="{FF2B5EF4-FFF2-40B4-BE49-F238E27FC236}">
                  <a16:creationId xmlns:a16="http://schemas.microsoft.com/office/drawing/2014/main" id="{E883A0B7-B7BD-4213-E891-6841406BC91D}"/>
                </a:ext>
              </a:extLst>
            </p:cNvPr>
            <p:cNvSpPr>
              <a:spLocks noChangeAspect="1"/>
            </p:cNvSpPr>
            <p:nvPr userDrawn="1"/>
          </p:nvSpPr>
          <p:spPr>
            <a:xfrm rot="18900000">
              <a:off x="5201071" y="4562420"/>
              <a:ext cx="351199" cy="353150"/>
            </a:xfrm>
            <a:prstGeom prst="roundRect">
              <a:avLst>
                <a:gd name="adj" fmla="val 11660"/>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51" name="Picture 50">
              <a:extLst>
                <a:ext uri="{FF2B5EF4-FFF2-40B4-BE49-F238E27FC236}">
                  <a16:creationId xmlns:a16="http://schemas.microsoft.com/office/drawing/2014/main" id="{1953027D-0B83-0F17-5815-CF9507E51943}"/>
                </a:ext>
              </a:extLst>
            </p:cNvPr>
            <p:cNvPicPr>
              <a:picLocks noChangeAspect="1"/>
            </p:cNvPicPr>
            <p:nvPr userDrawn="1"/>
          </p:nvPicPr>
          <p:blipFill>
            <a:blip r:embed="rId6"/>
            <a:stretch>
              <a:fillRect/>
            </a:stretch>
          </p:blipFill>
          <p:spPr>
            <a:xfrm rot="18900000">
              <a:off x="5169359" y="4595844"/>
              <a:ext cx="194684" cy="11028"/>
            </a:xfrm>
            <a:prstGeom prst="rect">
              <a:avLst/>
            </a:prstGeom>
          </p:spPr>
        </p:pic>
        <p:pic>
          <p:nvPicPr>
            <p:cNvPr id="52" name="Picture 51">
              <a:extLst>
                <a:ext uri="{FF2B5EF4-FFF2-40B4-BE49-F238E27FC236}">
                  <a16:creationId xmlns:a16="http://schemas.microsoft.com/office/drawing/2014/main" id="{5333F185-4676-A567-806A-D89FCA4BE1D9}"/>
                </a:ext>
              </a:extLst>
            </p:cNvPr>
            <p:cNvPicPr>
              <a:picLocks noChangeAspect="1"/>
            </p:cNvPicPr>
            <p:nvPr userDrawn="1"/>
          </p:nvPicPr>
          <p:blipFill>
            <a:blip r:embed="rId6"/>
            <a:stretch>
              <a:fillRect/>
            </a:stretch>
          </p:blipFill>
          <p:spPr>
            <a:xfrm rot="2700000">
              <a:off x="5132124" y="4830188"/>
              <a:ext cx="182724" cy="10351"/>
            </a:xfrm>
            <a:prstGeom prst="rect">
              <a:avLst/>
            </a:prstGeom>
          </p:spPr>
        </p:pic>
        <p:pic>
          <p:nvPicPr>
            <p:cNvPr id="53" name="Picture 52">
              <a:extLst>
                <a:ext uri="{FF2B5EF4-FFF2-40B4-BE49-F238E27FC236}">
                  <a16:creationId xmlns:a16="http://schemas.microsoft.com/office/drawing/2014/main" id="{9914F0E5-EB4F-9FA4-175E-1D76FDFEABE3}"/>
                </a:ext>
              </a:extLst>
            </p:cNvPr>
            <p:cNvPicPr>
              <a:picLocks noChangeAspect="1"/>
            </p:cNvPicPr>
            <p:nvPr userDrawn="1"/>
          </p:nvPicPr>
          <p:blipFill>
            <a:blip r:embed="rId6"/>
            <a:stretch>
              <a:fillRect/>
            </a:stretch>
          </p:blipFill>
          <p:spPr>
            <a:xfrm rot="18900000">
              <a:off x="5131393" y="4639588"/>
              <a:ext cx="309372" cy="17526"/>
            </a:xfrm>
            <a:prstGeom prst="rect">
              <a:avLst/>
            </a:prstGeom>
          </p:spPr>
        </p:pic>
        <p:pic>
          <p:nvPicPr>
            <p:cNvPr id="54" name="Picture 53">
              <a:extLst>
                <a:ext uri="{FF2B5EF4-FFF2-40B4-BE49-F238E27FC236}">
                  <a16:creationId xmlns:a16="http://schemas.microsoft.com/office/drawing/2014/main" id="{EE53EB14-8E9E-46F3-924E-EFE382BD713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8100000">
              <a:off x="5161285" y="3696372"/>
              <a:ext cx="618744" cy="35052"/>
            </a:xfrm>
            <a:prstGeom prst="rect">
              <a:avLst/>
            </a:prstGeom>
          </p:spPr>
        </p:pic>
        <p:pic>
          <p:nvPicPr>
            <p:cNvPr id="55" name="Picture 54">
              <a:extLst>
                <a:ext uri="{FF2B5EF4-FFF2-40B4-BE49-F238E27FC236}">
                  <a16:creationId xmlns:a16="http://schemas.microsoft.com/office/drawing/2014/main" id="{E70AA3C0-4036-5781-E283-CED94CE245A5}"/>
                </a:ext>
              </a:extLst>
            </p:cNvPr>
            <p:cNvPicPr>
              <a:picLocks noChangeAspect="1"/>
            </p:cNvPicPr>
            <p:nvPr userDrawn="1"/>
          </p:nvPicPr>
          <p:blipFill>
            <a:blip r:embed="rId6"/>
            <a:stretch>
              <a:fillRect/>
            </a:stretch>
          </p:blipFill>
          <p:spPr>
            <a:xfrm rot="2700000">
              <a:off x="5137743" y="4820179"/>
              <a:ext cx="309372" cy="17526"/>
            </a:xfrm>
            <a:prstGeom prst="rect">
              <a:avLst/>
            </a:prstGeom>
          </p:spPr>
        </p:pic>
      </p:grpSp>
    </p:spTree>
    <p:extLst>
      <p:ext uri="{BB962C8B-B14F-4D97-AF65-F5344CB8AC3E}">
        <p14:creationId xmlns:p14="http://schemas.microsoft.com/office/powerpoint/2010/main" val="1341217139"/>
      </p:ext>
    </p:extLst>
  </p:cSld>
  <p:clrMapOvr>
    <a:masterClrMapping/>
  </p:clrMapOvr>
  <p:extLst>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RAND DISPLY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D2B7F9-9BC7-7FFF-259A-DDDEE0737C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2803" y="2300521"/>
            <a:ext cx="1986855" cy="375544"/>
          </a:xfrm>
          <a:prstGeom prst="rect">
            <a:avLst/>
          </a:prstGeom>
        </p:spPr>
      </p:pic>
      <p:pic>
        <p:nvPicPr>
          <p:cNvPr id="26" name="Picture 25">
            <a:extLst>
              <a:ext uri="{FF2B5EF4-FFF2-40B4-BE49-F238E27FC236}">
                <a16:creationId xmlns:a16="http://schemas.microsoft.com/office/drawing/2014/main" id="{DB9BF7D5-90A3-191A-609B-374921EDD6E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8100000">
            <a:off x="5597789" y="1240631"/>
            <a:ext cx="1295400" cy="60902"/>
          </a:xfrm>
          <a:prstGeom prst="rect">
            <a:avLst/>
          </a:prstGeom>
        </p:spPr>
      </p:pic>
      <p:sp>
        <p:nvSpPr>
          <p:cNvPr id="64" name="Rounded Rectangle 63">
            <a:extLst>
              <a:ext uri="{FF2B5EF4-FFF2-40B4-BE49-F238E27FC236}">
                <a16:creationId xmlns:a16="http://schemas.microsoft.com/office/drawing/2014/main" id="{6C7F3328-669A-1EF0-DF21-16BBA12404D0}"/>
              </a:ext>
            </a:extLst>
          </p:cNvPr>
          <p:cNvSpPr/>
          <p:nvPr userDrawn="1"/>
        </p:nvSpPr>
        <p:spPr>
          <a:xfrm rot="18900000">
            <a:off x="6977324" y="-1161703"/>
            <a:ext cx="6820768" cy="8211956"/>
          </a:xfrm>
          <a:prstGeom prst="roundRect">
            <a:avLst>
              <a:gd name="adj" fmla="val 10626"/>
            </a:avLst>
          </a:prstGeom>
          <a:noFill/>
          <a:ln w="6350">
            <a:solidFill>
              <a:schemeClr val="bg1">
                <a:alpha val="3032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pic>
        <p:nvPicPr>
          <p:cNvPr id="46" name="Picture 45">
            <a:extLst>
              <a:ext uri="{FF2B5EF4-FFF2-40B4-BE49-F238E27FC236}">
                <a16:creationId xmlns:a16="http://schemas.microsoft.com/office/drawing/2014/main" id="{1665BDF5-093D-D360-2B60-C007C7BEAC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700000">
            <a:off x="5746984" y="3739861"/>
            <a:ext cx="1294202" cy="60960"/>
          </a:xfrm>
          <a:prstGeom prst="rect">
            <a:avLst/>
          </a:prstGeom>
        </p:spPr>
      </p:pic>
      <p:pic>
        <p:nvPicPr>
          <p:cNvPr id="47" name="Picture 46">
            <a:extLst>
              <a:ext uri="{FF2B5EF4-FFF2-40B4-BE49-F238E27FC236}">
                <a16:creationId xmlns:a16="http://schemas.microsoft.com/office/drawing/2014/main" id="{B3553693-549B-2A2B-BDDB-392FA5EA95DE}"/>
              </a:ext>
            </a:extLst>
          </p:cNvPr>
          <p:cNvPicPr>
            <a:picLocks noChangeAspect="1"/>
          </p:cNvPicPr>
          <p:nvPr userDrawn="1"/>
        </p:nvPicPr>
        <p:blipFill>
          <a:blip r:embed="rId5">
            <a:alphaModFix/>
          </a:blip>
          <a:stretch>
            <a:fillRect/>
          </a:stretch>
        </p:blipFill>
        <p:spPr>
          <a:xfrm>
            <a:off x="5815392" y="4268939"/>
            <a:ext cx="3493105" cy="3489874"/>
          </a:xfrm>
          <a:prstGeom prst="rect">
            <a:avLst/>
          </a:prstGeom>
        </p:spPr>
      </p:pic>
      <p:sp>
        <p:nvSpPr>
          <p:cNvPr id="48" name="Rounded Rectangle 47">
            <a:extLst>
              <a:ext uri="{FF2B5EF4-FFF2-40B4-BE49-F238E27FC236}">
                <a16:creationId xmlns:a16="http://schemas.microsoft.com/office/drawing/2014/main" id="{DE740DF0-DC21-B152-F9C7-E8DCA42DB3B6}"/>
              </a:ext>
            </a:extLst>
          </p:cNvPr>
          <p:cNvSpPr>
            <a:spLocks noChangeAspect="1"/>
          </p:cNvSpPr>
          <p:nvPr userDrawn="1"/>
        </p:nvSpPr>
        <p:spPr>
          <a:xfrm rot="18900000">
            <a:off x="6918509" y="4687624"/>
            <a:ext cx="1287512" cy="1293462"/>
          </a:xfrm>
          <a:prstGeom prst="roundRect">
            <a:avLst>
              <a:gd name="adj" fmla="val 11660"/>
            </a:avLst>
          </a:prstGeom>
          <a:gradFill>
            <a:gsLst>
              <a:gs pos="52000">
                <a:srgbClr val="FFFFFF">
                  <a:alpha val="24909"/>
                </a:srgbClr>
              </a:gs>
              <a:gs pos="0">
                <a:schemeClr val="bg1">
                  <a:alpha val="9806"/>
                </a:schemeClr>
              </a:gs>
              <a:gs pos="100000">
                <a:schemeClr val="bg1">
                  <a:alpha val="9729"/>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49" name="Rounded Rectangle 48">
            <a:extLst>
              <a:ext uri="{FF2B5EF4-FFF2-40B4-BE49-F238E27FC236}">
                <a16:creationId xmlns:a16="http://schemas.microsoft.com/office/drawing/2014/main" id="{FF6E1F4F-0294-21B4-4F74-F652E03EC3BC}"/>
              </a:ext>
            </a:extLst>
          </p:cNvPr>
          <p:cNvSpPr>
            <a:spLocks noChangeAspect="1"/>
          </p:cNvSpPr>
          <p:nvPr userDrawn="1"/>
        </p:nvSpPr>
        <p:spPr>
          <a:xfrm rot="18900000">
            <a:off x="7050537" y="4820259"/>
            <a:ext cx="1023460" cy="1028192"/>
          </a:xfrm>
          <a:prstGeom prst="roundRect">
            <a:avLst>
              <a:gd name="adj" fmla="val 7269"/>
            </a:avLst>
          </a:prstGeom>
          <a:gradFill>
            <a:gsLst>
              <a:gs pos="0">
                <a:schemeClr val="accent1">
                  <a:lumMod val="40000"/>
                  <a:lumOff val="60000"/>
                </a:schemeClr>
              </a:gs>
              <a:gs pos="100000">
                <a:schemeClr val="accent5">
                  <a:lumMod val="75000"/>
                </a:schemeClr>
              </a:gs>
            </a:gsLst>
            <a:lin ang="7800000" scaled="0"/>
          </a:gradFill>
          <a:ln w="31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50" name="Rounded Rectangle 49">
            <a:extLst>
              <a:ext uri="{FF2B5EF4-FFF2-40B4-BE49-F238E27FC236}">
                <a16:creationId xmlns:a16="http://schemas.microsoft.com/office/drawing/2014/main" id="{6B627502-DEC7-B85C-1F62-A247B4ABB712}"/>
              </a:ext>
            </a:extLst>
          </p:cNvPr>
          <p:cNvSpPr>
            <a:spLocks noChangeAspect="1"/>
          </p:cNvSpPr>
          <p:nvPr userDrawn="1"/>
        </p:nvSpPr>
        <p:spPr>
          <a:xfrm rot="18900000">
            <a:off x="6918509" y="4687624"/>
            <a:ext cx="1287512" cy="1293462"/>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51" name="Picture 50">
            <a:extLst>
              <a:ext uri="{FF2B5EF4-FFF2-40B4-BE49-F238E27FC236}">
                <a16:creationId xmlns:a16="http://schemas.microsoft.com/office/drawing/2014/main" id="{DFFD4348-F6CF-920D-27EB-771BF8476EC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8900000">
            <a:off x="6802254" y="4810044"/>
            <a:ext cx="713719" cy="40393"/>
          </a:xfrm>
          <a:prstGeom prst="rect">
            <a:avLst/>
          </a:prstGeom>
        </p:spPr>
      </p:pic>
      <p:pic>
        <p:nvPicPr>
          <p:cNvPr id="52" name="Picture 51">
            <a:extLst>
              <a:ext uri="{FF2B5EF4-FFF2-40B4-BE49-F238E27FC236}">
                <a16:creationId xmlns:a16="http://schemas.microsoft.com/office/drawing/2014/main" id="{84D37C56-5E4E-DD85-D008-F59C1EF342C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2700000">
            <a:off x="6666061" y="5668345"/>
            <a:ext cx="669254" cy="37948"/>
          </a:xfrm>
          <a:prstGeom prst="rect">
            <a:avLst/>
          </a:prstGeom>
        </p:spPr>
      </p:pic>
      <p:sp>
        <p:nvSpPr>
          <p:cNvPr id="53" name="Rounded Rectangle 52">
            <a:extLst>
              <a:ext uri="{FF2B5EF4-FFF2-40B4-BE49-F238E27FC236}">
                <a16:creationId xmlns:a16="http://schemas.microsoft.com/office/drawing/2014/main" id="{81713DA6-16EC-673E-A010-7B8B98C5F538}"/>
              </a:ext>
            </a:extLst>
          </p:cNvPr>
          <p:cNvSpPr>
            <a:spLocks noChangeAspect="1"/>
          </p:cNvSpPr>
          <p:nvPr userDrawn="1"/>
        </p:nvSpPr>
        <p:spPr>
          <a:xfrm rot="18900000">
            <a:off x="7098746" y="4866501"/>
            <a:ext cx="931417" cy="935715"/>
          </a:xfrm>
          <a:prstGeom prst="roundRect">
            <a:avLst>
              <a:gd name="adj" fmla="val 4817"/>
            </a:avLst>
          </a:prstGeom>
          <a:gradFill>
            <a:gsLst>
              <a:gs pos="0">
                <a:schemeClr val="accent1"/>
              </a:gs>
              <a:gs pos="100000">
                <a:schemeClr val="accent5"/>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54" name="Picture 53">
            <a:extLst>
              <a:ext uri="{FF2B5EF4-FFF2-40B4-BE49-F238E27FC236}">
                <a16:creationId xmlns:a16="http://schemas.microsoft.com/office/drawing/2014/main" id="{C0899F44-7BCB-8041-1328-16F7D72614D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2700000">
            <a:off x="6759328" y="5575242"/>
            <a:ext cx="824229" cy="46736"/>
          </a:xfrm>
          <a:prstGeom prst="rect">
            <a:avLst/>
          </a:prstGeom>
        </p:spPr>
      </p:pic>
      <p:sp>
        <p:nvSpPr>
          <p:cNvPr id="55" name="Rounded Rectangle 54">
            <a:extLst>
              <a:ext uri="{FF2B5EF4-FFF2-40B4-BE49-F238E27FC236}">
                <a16:creationId xmlns:a16="http://schemas.microsoft.com/office/drawing/2014/main" id="{AFA631A0-2956-EC24-9FDF-B2E4ED31E082}"/>
              </a:ext>
            </a:extLst>
          </p:cNvPr>
          <p:cNvSpPr>
            <a:spLocks noChangeAspect="1"/>
          </p:cNvSpPr>
          <p:nvPr userDrawn="1"/>
        </p:nvSpPr>
        <p:spPr>
          <a:xfrm rot="18900000">
            <a:off x="6934762" y="6077599"/>
            <a:ext cx="468265" cy="470431"/>
          </a:xfrm>
          <a:prstGeom prst="roundRect">
            <a:avLst>
              <a:gd name="adj" fmla="val 11660"/>
            </a:avLst>
          </a:prstGeom>
          <a:gradFill>
            <a:gsLst>
              <a:gs pos="52000">
                <a:srgbClr val="FFFFFF">
                  <a:alpha val="25000"/>
                </a:srgbClr>
              </a:gs>
              <a:gs pos="0">
                <a:schemeClr val="bg1">
                  <a:alpha val="10030"/>
                </a:schemeClr>
              </a:gs>
              <a:gs pos="100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56" name="Rounded Rectangle 55">
            <a:extLst>
              <a:ext uri="{FF2B5EF4-FFF2-40B4-BE49-F238E27FC236}">
                <a16:creationId xmlns:a16="http://schemas.microsoft.com/office/drawing/2014/main" id="{D621B992-B379-D051-01D4-A28CC6EAD8CD}"/>
              </a:ext>
            </a:extLst>
          </p:cNvPr>
          <p:cNvSpPr>
            <a:spLocks noChangeAspect="1"/>
          </p:cNvSpPr>
          <p:nvPr userDrawn="1"/>
        </p:nvSpPr>
        <p:spPr>
          <a:xfrm rot="18900000">
            <a:off x="6982779" y="6125838"/>
            <a:ext cx="372231" cy="373952"/>
          </a:xfrm>
          <a:prstGeom prst="roundRect">
            <a:avLst>
              <a:gd name="adj" fmla="val 7269"/>
            </a:avLst>
          </a:prstGeom>
          <a:gradFill>
            <a:gsLst>
              <a:gs pos="0">
                <a:schemeClr val="accent3">
                  <a:lumMod val="60000"/>
                  <a:lumOff val="40000"/>
                </a:schemeClr>
              </a:gs>
              <a:gs pos="100000">
                <a:schemeClr val="accent5">
                  <a:lumMod val="75000"/>
                </a:schemeClr>
              </a:gs>
            </a:gsLst>
            <a:lin ang="7800000" scaled="0"/>
          </a:gradFill>
          <a:ln w="3175">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57" name="Rounded Rectangle 56">
            <a:extLst>
              <a:ext uri="{FF2B5EF4-FFF2-40B4-BE49-F238E27FC236}">
                <a16:creationId xmlns:a16="http://schemas.microsoft.com/office/drawing/2014/main" id="{D090C487-A372-6770-AC85-90A58FDD1DFF}"/>
              </a:ext>
            </a:extLst>
          </p:cNvPr>
          <p:cNvSpPr>
            <a:spLocks noChangeAspect="1"/>
          </p:cNvSpPr>
          <p:nvPr userDrawn="1"/>
        </p:nvSpPr>
        <p:spPr>
          <a:xfrm rot="18900000">
            <a:off x="6998920" y="6142658"/>
            <a:ext cx="338755" cy="340318"/>
          </a:xfrm>
          <a:prstGeom prst="roundRect">
            <a:avLst>
              <a:gd name="adj" fmla="val 4817"/>
            </a:avLst>
          </a:prstGeom>
          <a:gradFill>
            <a:gsLst>
              <a:gs pos="1000">
                <a:schemeClr val="accent3"/>
              </a:gs>
              <a:gs pos="100000">
                <a:schemeClr val="accent5"/>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58" name="Rounded Rectangle 57">
            <a:extLst>
              <a:ext uri="{FF2B5EF4-FFF2-40B4-BE49-F238E27FC236}">
                <a16:creationId xmlns:a16="http://schemas.microsoft.com/office/drawing/2014/main" id="{6D320CE7-4F61-2002-B966-E9B74EA15FF9}"/>
              </a:ext>
            </a:extLst>
          </p:cNvPr>
          <p:cNvSpPr>
            <a:spLocks noChangeAspect="1"/>
          </p:cNvSpPr>
          <p:nvPr userDrawn="1"/>
        </p:nvSpPr>
        <p:spPr>
          <a:xfrm rot="18900000">
            <a:off x="6934762" y="6077599"/>
            <a:ext cx="468265" cy="470431"/>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59" name="Picture 58">
            <a:extLst>
              <a:ext uri="{FF2B5EF4-FFF2-40B4-BE49-F238E27FC236}">
                <a16:creationId xmlns:a16="http://schemas.microsoft.com/office/drawing/2014/main" id="{A55842F5-5A8A-89BC-3A13-EFAD0FE4551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8900000">
            <a:off x="6892478" y="6122123"/>
            <a:ext cx="259579" cy="14690"/>
          </a:xfrm>
          <a:prstGeom prst="rect">
            <a:avLst/>
          </a:prstGeom>
        </p:spPr>
      </p:pic>
      <p:pic>
        <p:nvPicPr>
          <p:cNvPr id="60" name="Picture 59">
            <a:extLst>
              <a:ext uri="{FF2B5EF4-FFF2-40B4-BE49-F238E27FC236}">
                <a16:creationId xmlns:a16="http://schemas.microsoft.com/office/drawing/2014/main" id="{4603C33D-68CB-EE83-7BDA-19AE24311BE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rot="2700000">
            <a:off x="6842945" y="6434287"/>
            <a:ext cx="243407" cy="13801"/>
          </a:xfrm>
          <a:prstGeom prst="rect">
            <a:avLst/>
          </a:prstGeom>
        </p:spPr>
      </p:pic>
      <p:pic>
        <p:nvPicPr>
          <p:cNvPr id="61" name="Picture 60">
            <a:extLst>
              <a:ext uri="{FF2B5EF4-FFF2-40B4-BE49-F238E27FC236}">
                <a16:creationId xmlns:a16="http://schemas.microsoft.com/office/drawing/2014/main" id="{9A44AD58-6496-BC20-066A-BF68CB84E5E3}"/>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8900000">
            <a:off x="6841857" y="6180394"/>
            <a:ext cx="412496" cy="23346"/>
          </a:xfrm>
          <a:prstGeom prst="rect">
            <a:avLst/>
          </a:prstGeom>
        </p:spPr>
      </p:pic>
      <p:pic>
        <p:nvPicPr>
          <p:cNvPr id="62" name="Picture 61">
            <a:extLst>
              <a:ext uri="{FF2B5EF4-FFF2-40B4-BE49-F238E27FC236}">
                <a16:creationId xmlns:a16="http://schemas.microsoft.com/office/drawing/2014/main" id="{99C0D6CD-00F1-F00C-BD67-BA2ABD12CB4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100000">
            <a:off x="6881713" y="4923936"/>
            <a:ext cx="824992" cy="46693"/>
          </a:xfrm>
          <a:prstGeom prst="rect">
            <a:avLst/>
          </a:prstGeom>
        </p:spPr>
      </p:pic>
      <p:pic>
        <p:nvPicPr>
          <p:cNvPr id="63" name="Picture 62">
            <a:extLst>
              <a:ext uri="{FF2B5EF4-FFF2-40B4-BE49-F238E27FC236}">
                <a16:creationId xmlns:a16="http://schemas.microsoft.com/office/drawing/2014/main" id="{9DB25492-6022-1612-2D5D-CC115B43956E}"/>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2700000">
            <a:off x="6850515" y="6420949"/>
            <a:ext cx="412114" cy="23368"/>
          </a:xfrm>
          <a:prstGeom prst="rect">
            <a:avLst/>
          </a:prstGeom>
        </p:spPr>
      </p:pic>
      <p:sp>
        <p:nvSpPr>
          <p:cNvPr id="3" name="Text Placeholder 6">
            <a:extLst>
              <a:ext uri="{FF2B5EF4-FFF2-40B4-BE49-F238E27FC236}">
                <a16:creationId xmlns:a16="http://schemas.microsoft.com/office/drawing/2014/main" id="{402A1090-A834-C2EA-7817-32D0C6BEE27D}"/>
              </a:ext>
            </a:extLst>
          </p:cNvPr>
          <p:cNvSpPr>
            <a:spLocks noGrp="1"/>
          </p:cNvSpPr>
          <p:nvPr>
            <p:ph type="body" sz="quarter" idx="10" hasCustomPrompt="1"/>
          </p:nvPr>
        </p:nvSpPr>
        <p:spPr>
          <a:xfrm>
            <a:off x="620720" y="3276579"/>
            <a:ext cx="4908549" cy="845883"/>
          </a:xfrm>
          <a:prstGeom prst="rect">
            <a:avLst/>
          </a:prstGeom>
        </p:spPr>
        <p:txBody>
          <a:bodyPr anchor="b"/>
          <a:lstStyle>
            <a:lvl1pPr marL="0" indent="0">
              <a:lnSpc>
                <a:spcPts val="1039"/>
              </a:lnSpc>
              <a:buFontTx/>
              <a:buNone/>
              <a:defRPr sz="2131" b="0" i="0">
                <a:solidFill>
                  <a:schemeClr val="bg1"/>
                </a:solidFill>
                <a:latin typeface="Arial" panose="020B0604020202020204" pitchFamily="34" charset="0"/>
                <a:cs typeface="Arial" panose="020B0604020202020204" pitchFamily="34" charset="0"/>
              </a:defRPr>
            </a:lvl1pPr>
            <a:lvl2pPr marL="456777" indent="0">
              <a:buFontTx/>
              <a:buNone/>
              <a:defRPr sz="1865" b="0" i="0">
                <a:solidFill>
                  <a:schemeClr val="bg1"/>
                </a:solidFill>
                <a:latin typeface="Arial" panose="020B0604020202020204" pitchFamily="34" charset="0"/>
                <a:cs typeface="Arial" panose="020B0604020202020204" pitchFamily="34" charset="0"/>
              </a:defRPr>
            </a:lvl2pPr>
            <a:lvl3pPr marL="913554" indent="0">
              <a:buFontTx/>
              <a:buNone/>
              <a:defRPr sz="1865" b="0" i="0">
                <a:solidFill>
                  <a:schemeClr val="bg1"/>
                </a:solidFill>
                <a:latin typeface="Arial" panose="020B0604020202020204" pitchFamily="34" charset="0"/>
                <a:cs typeface="Arial" panose="020B0604020202020204" pitchFamily="34" charset="0"/>
              </a:defRPr>
            </a:lvl3pPr>
            <a:lvl4pPr marL="1370331" indent="0">
              <a:buFontTx/>
              <a:buNone/>
              <a:defRPr sz="1865" b="0" i="0">
                <a:solidFill>
                  <a:schemeClr val="bg1"/>
                </a:solidFill>
                <a:latin typeface="Arial" panose="020B0604020202020204" pitchFamily="34" charset="0"/>
                <a:cs typeface="Arial" panose="020B0604020202020204" pitchFamily="34" charset="0"/>
              </a:defRPr>
            </a:lvl4pPr>
            <a:lvl5pPr marL="1827108" indent="0">
              <a:buFontTx/>
              <a:buNone/>
              <a:defRPr sz="1865" b="0" i="0">
                <a:solidFill>
                  <a:schemeClr val="bg1"/>
                </a:solidFill>
                <a:latin typeface="Arial" panose="020B0604020202020204" pitchFamily="34" charset="0"/>
                <a:cs typeface="Arial" panose="020B0604020202020204" pitchFamily="34" charset="0"/>
              </a:defRPr>
            </a:lvl5pPr>
          </a:lstStyle>
          <a:p>
            <a:pPr lvl="0"/>
            <a:r>
              <a:rPr lang="en-US" dirty="0"/>
              <a:t>Sample Presentation Title Here</a:t>
            </a:r>
          </a:p>
          <a:p>
            <a:pPr marL="0" marR="0" lvl="0" indent="0" algn="l" defTabSz="913554" rtl="0" eaLnBrk="1" fontAlgn="auto" latinLnBrk="0" hangingPunct="1">
              <a:lnSpc>
                <a:spcPct val="90000"/>
              </a:lnSpc>
              <a:spcBef>
                <a:spcPts val="999"/>
              </a:spcBef>
              <a:spcAft>
                <a:spcPts val="0"/>
              </a:spcAft>
              <a:buClrTx/>
              <a:buSzTx/>
              <a:buFontTx/>
              <a:buNone/>
              <a:tabLst/>
              <a:defRPr/>
            </a:pPr>
            <a:r>
              <a:rPr lang="en-US" dirty="0"/>
              <a:t>Sample Presentation Title Here</a:t>
            </a:r>
          </a:p>
        </p:txBody>
      </p:sp>
      <p:sp>
        <p:nvSpPr>
          <p:cNvPr id="4" name="Text Placeholder 87">
            <a:extLst>
              <a:ext uri="{FF2B5EF4-FFF2-40B4-BE49-F238E27FC236}">
                <a16:creationId xmlns:a16="http://schemas.microsoft.com/office/drawing/2014/main" id="{7DC2CC93-2F24-83C9-3DF1-6613CD76279D}"/>
              </a:ext>
            </a:extLst>
          </p:cNvPr>
          <p:cNvSpPr>
            <a:spLocks noGrp="1"/>
          </p:cNvSpPr>
          <p:nvPr>
            <p:ph type="body" sz="quarter" idx="11" hasCustomPrompt="1"/>
          </p:nvPr>
        </p:nvSpPr>
        <p:spPr>
          <a:xfrm>
            <a:off x="620184" y="4265525"/>
            <a:ext cx="4908549" cy="1218072"/>
          </a:xfrm>
          <a:prstGeom prst="rect">
            <a:avLst/>
          </a:prstGeom>
        </p:spPr>
        <p:txBody>
          <a:bodyPr/>
          <a:lstStyle>
            <a:lvl1pPr marL="0" indent="0">
              <a:buFontTx/>
              <a:buNone/>
              <a:defRPr sz="1665" b="0" i="0">
                <a:solidFill>
                  <a:schemeClr val="accent5"/>
                </a:solidFill>
                <a:latin typeface="Arial" panose="020B0604020202020204" pitchFamily="34" charset="0"/>
                <a:cs typeface="Arial" panose="020B0604020202020204" pitchFamily="34" charset="0"/>
              </a:defRPr>
            </a:lvl1pPr>
            <a:lvl2pPr marL="456777" indent="0">
              <a:buFontTx/>
              <a:buNone/>
              <a:defRPr sz="1599" b="0" i="0">
                <a:solidFill>
                  <a:schemeClr val="bg1"/>
                </a:solidFill>
                <a:latin typeface="Arial" panose="020B0604020202020204" pitchFamily="34" charset="0"/>
                <a:cs typeface="Arial" panose="020B0604020202020204" pitchFamily="34" charset="0"/>
              </a:defRPr>
            </a:lvl2pPr>
            <a:lvl3pPr marL="913554" indent="0">
              <a:buFontTx/>
              <a:buNone/>
              <a:defRPr sz="1599" b="0" i="0">
                <a:solidFill>
                  <a:schemeClr val="bg1"/>
                </a:solidFill>
                <a:latin typeface="Arial" panose="020B0604020202020204" pitchFamily="34" charset="0"/>
                <a:cs typeface="Arial" panose="020B0604020202020204" pitchFamily="34" charset="0"/>
              </a:defRPr>
            </a:lvl3pPr>
            <a:lvl4pPr marL="1370331" indent="0">
              <a:buFontTx/>
              <a:buNone/>
              <a:defRPr sz="1599" b="0" i="0">
                <a:solidFill>
                  <a:schemeClr val="bg1"/>
                </a:solidFill>
                <a:latin typeface="Arial" panose="020B0604020202020204" pitchFamily="34" charset="0"/>
                <a:cs typeface="Arial" panose="020B0604020202020204" pitchFamily="34" charset="0"/>
              </a:defRPr>
            </a:lvl4pPr>
            <a:lvl5pPr marL="1827108" indent="0">
              <a:buFontTx/>
              <a:buNone/>
              <a:defRPr sz="1599" b="0" i="0">
                <a:solidFill>
                  <a:schemeClr val="bg1"/>
                </a:solidFill>
                <a:latin typeface="Arial" panose="020B0604020202020204" pitchFamily="34" charset="0"/>
                <a:cs typeface="Arial" panose="020B0604020202020204" pitchFamily="34" charset="0"/>
              </a:defRPr>
            </a:lvl5pPr>
          </a:lstStyle>
          <a:p>
            <a:pPr lvl="0"/>
            <a:r>
              <a:rPr lang="en-US" dirty="0"/>
              <a:t>SAMPLE SUBHEAD HERE  (ALL CAPS)</a:t>
            </a:r>
          </a:p>
        </p:txBody>
      </p:sp>
    </p:spTree>
    <p:extLst>
      <p:ext uri="{BB962C8B-B14F-4D97-AF65-F5344CB8AC3E}">
        <p14:creationId xmlns:p14="http://schemas.microsoft.com/office/powerpoint/2010/main" val="276738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RODUCT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C51428DE-91C1-BB2D-8861-CD959292F0A6}"/>
              </a:ext>
            </a:extLst>
          </p:cNvPr>
          <p:cNvGrpSpPr>
            <a:grpSpLocks noChangeAspect="1"/>
          </p:cNvGrpSpPr>
          <p:nvPr userDrawn="1"/>
        </p:nvGrpSpPr>
        <p:grpSpPr>
          <a:xfrm>
            <a:off x="562436" y="293283"/>
            <a:ext cx="689061" cy="116260"/>
            <a:chOff x="592536" y="343540"/>
            <a:chExt cx="558639" cy="94341"/>
          </a:xfrm>
        </p:grpSpPr>
        <p:sp>
          <p:nvSpPr>
            <p:cNvPr id="28" name="Rounded Rectangle 27">
              <a:extLst>
                <a:ext uri="{FF2B5EF4-FFF2-40B4-BE49-F238E27FC236}">
                  <a16:creationId xmlns:a16="http://schemas.microsoft.com/office/drawing/2014/main" id="{F977F37D-9356-11F4-15E9-2549F8CA88CD}"/>
                </a:ext>
              </a:extLst>
            </p:cNvPr>
            <p:cNvSpPr/>
            <p:nvPr/>
          </p:nvSpPr>
          <p:spPr>
            <a:xfrm rot="10800000">
              <a:off x="1056834" y="343540"/>
              <a:ext cx="94341" cy="94341"/>
            </a:xfrm>
            <a:prstGeom prst="roundRect">
              <a:avLst>
                <a:gd name="adj" fmla="val 17460"/>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29" name="Rounded Rectangle 28">
              <a:extLst>
                <a:ext uri="{FF2B5EF4-FFF2-40B4-BE49-F238E27FC236}">
                  <a16:creationId xmlns:a16="http://schemas.microsoft.com/office/drawing/2014/main" id="{62E014A9-0F92-D5AC-D53D-78FD5CEE1457}"/>
                </a:ext>
              </a:extLst>
            </p:cNvPr>
            <p:cNvSpPr/>
            <p:nvPr/>
          </p:nvSpPr>
          <p:spPr>
            <a:xfrm rot="10800000">
              <a:off x="824686" y="343540"/>
              <a:ext cx="94340" cy="94341"/>
            </a:xfrm>
            <a:prstGeom prst="roundRect">
              <a:avLst>
                <a:gd name="adj" fmla="val 17459"/>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0" name="Rounded Rectangle 29">
              <a:extLst>
                <a:ext uri="{FF2B5EF4-FFF2-40B4-BE49-F238E27FC236}">
                  <a16:creationId xmlns:a16="http://schemas.microsoft.com/office/drawing/2014/main" id="{FFC119D6-DE26-E59F-BC7B-B10558F2B94E}"/>
                </a:ext>
              </a:extLst>
            </p:cNvPr>
            <p:cNvSpPr/>
            <p:nvPr/>
          </p:nvSpPr>
          <p:spPr>
            <a:xfrm rot="10800000">
              <a:off x="592536" y="343540"/>
              <a:ext cx="94341" cy="94341"/>
            </a:xfrm>
            <a:prstGeom prst="roundRect">
              <a:avLst>
                <a:gd name="adj" fmla="val 17460"/>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grpSp>
      <p:sp>
        <p:nvSpPr>
          <p:cNvPr id="31" name="Text Placeholder 66">
            <a:extLst>
              <a:ext uri="{FF2B5EF4-FFF2-40B4-BE49-F238E27FC236}">
                <a16:creationId xmlns:a16="http://schemas.microsoft.com/office/drawing/2014/main" id="{E7B87BCF-DEAE-6709-B423-DB69B75B1151}"/>
              </a:ext>
            </a:extLst>
          </p:cNvPr>
          <p:cNvSpPr>
            <a:spLocks noGrp="1"/>
          </p:cNvSpPr>
          <p:nvPr>
            <p:ph type="body" sz="quarter" idx="12" hasCustomPrompt="1"/>
          </p:nvPr>
        </p:nvSpPr>
        <p:spPr>
          <a:xfrm>
            <a:off x="4447297" y="556300"/>
            <a:ext cx="6679969" cy="370286"/>
          </a:xfrm>
          <a:prstGeom prst="rect">
            <a:avLst/>
          </a:prstGeom>
        </p:spPr>
        <p:txBody>
          <a:bodyPr lIns="0" tIns="0" rIns="0" bIns="0"/>
          <a:lstStyle>
            <a:lvl1pPr marL="0" indent="0">
              <a:spcBef>
                <a:spcPts val="0"/>
              </a:spcBef>
              <a:buFontTx/>
              <a:buNone/>
              <a:defRPr sz="2931" spc="27" baseline="0">
                <a:solidFill>
                  <a:schemeClr val="accent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(1st Letter Cap)</a:t>
            </a:r>
          </a:p>
        </p:txBody>
      </p:sp>
      <p:pic>
        <p:nvPicPr>
          <p:cNvPr id="55" name="Picture 54">
            <a:extLst>
              <a:ext uri="{FF2B5EF4-FFF2-40B4-BE49-F238E27FC236}">
                <a16:creationId xmlns:a16="http://schemas.microsoft.com/office/drawing/2014/main" id="{BF841349-F326-F12F-BE0C-1349E5141E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3635" y="6283810"/>
            <a:ext cx="1895725" cy="286242"/>
          </a:xfrm>
          <a:prstGeom prst="rect">
            <a:avLst/>
          </a:prstGeom>
        </p:spPr>
      </p:pic>
      <p:pic>
        <p:nvPicPr>
          <p:cNvPr id="62" name="Picture 61">
            <a:extLst>
              <a:ext uri="{FF2B5EF4-FFF2-40B4-BE49-F238E27FC236}">
                <a16:creationId xmlns:a16="http://schemas.microsoft.com/office/drawing/2014/main" id="{E3757476-9E2E-9429-1DC3-2126F4A2040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4529421" y="4178352"/>
            <a:ext cx="4144009" cy="210707"/>
          </a:xfrm>
          <a:prstGeom prst="rect">
            <a:avLst/>
          </a:prstGeom>
        </p:spPr>
      </p:pic>
      <p:sp>
        <p:nvSpPr>
          <p:cNvPr id="70" name="Text Placeholder 66">
            <a:extLst>
              <a:ext uri="{FF2B5EF4-FFF2-40B4-BE49-F238E27FC236}">
                <a16:creationId xmlns:a16="http://schemas.microsoft.com/office/drawing/2014/main" id="{5A483376-15AB-66C3-4AB5-2792BD098D24}"/>
              </a:ext>
            </a:extLst>
          </p:cNvPr>
          <p:cNvSpPr>
            <a:spLocks noGrp="1"/>
          </p:cNvSpPr>
          <p:nvPr>
            <p:ph type="body" sz="quarter" idx="13" hasCustomPrompt="1"/>
          </p:nvPr>
        </p:nvSpPr>
        <p:spPr>
          <a:xfrm>
            <a:off x="7126716" y="2030906"/>
            <a:ext cx="3956187" cy="511787"/>
          </a:xfrm>
          <a:prstGeom prst="rect">
            <a:avLst/>
          </a:prstGeom>
        </p:spPr>
        <p:txBody>
          <a:bodyPr lIns="0" tIns="0" rIns="0" bIns="0"/>
          <a:lstStyle>
            <a:lvl1pPr marL="0" indent="0">
              <a:lnSpc>
                <a:spcPct val="110000"/>
              </a:lnSpc>
              <a:spcBef>
                <a:spcPts val="0"/>
              </a:spcBef>
              <a:buFontTx/>
              <a:buNone/>
              <a:defRPr sz="1865" spc="27" baseline="0">
                <a:solidFill>
                  <a:schemeClr val="accent1">
                    <a:lumMod val="40000"/>
                    <a:lumOff val="60000"/>
                  </a:schemeClr>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SAMPLE SUBHEAD HERE </a:t>
            </a:r>
            <a:br>
              <a:rPr lang="en-US" dirty="0"/>
            </a:br>
            <a:r>
              <a:rPr lang="en-US" dirty="0"/>
              <a:t>(ALL CAPS)</a:t>
            </a:r>
          </a:p>
        </p:txBody>
      </p:sp>
      <p:sp>
        <p:nvSpPr>
          <p:cNvPr id="71" name="Text Placeholder 11">
            <a:extLst>
              <a:ext uri="{FF2B5EF4-FFF2-40B4-BE49-F238E27FC236}">
                <a16:creationId xmlns:a16="http://schemas.microsoft.com/office/drawing/2014/main" id="{2C3D7CA8-D9E9-BA66-E11E-92DABFA8BB96}"/>
              </a:ext>
            </a:extLst>
          </p:cNvPr>
          <p:cNvSpPr>
            <a:spLocks noGrp="1"/>
          </p:cNvSpPr>
          <p:nvPr>
            <p:ph type="body" sz="quarter" idx="16" hasCustomPrompt="1"/>
          </p:nvPr>
        </p:nvSpPr>
        <p:spPr>
          <a:xfrm>
            <a:off x="7126766" y="3936741"/>
            <a:ext cx="4000500" cy="1960335"/>
          </a:xfrm>
          <a:prstGeom prst="rect">
            <a:avLst/>
          </a:prstGeom>
        </p:spPr>
        <p:txBody>
          <a:bodyPr lIns="0"/>
          <a:lstStyle>
            <a:lvl1pPr marL="228389" indent="-228389">
              <a:buClr>
                <a:schemeClr val="accent5"/>
              </a:buClr>
              <a:buFont typeface="Wingdings" pitchFamily="2" charset="2"/>
              <a:buChar char="§"/>
              <a:defRPr sz="1265">
                <a:solidFill>
                  <a:schemeClr val="tx1"/>
                </a:solidFill>
              </a:defRPr>
            </a:lvl1pPr>
            <a:lvl2pPr marL="685166" indent="-228389">
              <a:buFont typeface="Wingdings" pitchFamily="2" charset="2"/>
              <a:buChar char="§"/>
              <a:defRPr sz="1265"/>
            </a:lvl2pPr>
            <a:lvl3pPr marL="1141943" indent="-228389">
              <a:buFont typeface="Wingdings" pitchFamily="2" charset="2"/>
              <a:buChar char="§"/>
              <a:defRPr sz="1265"/>
            </a:lvl3pPr>
            <a:lvl4pPr marL="1598720" indent="-228389">
              <a:buFont typeface="Wingdings" pitchFamily="2" charset="2"/>
              <a:buChar char="§"/>
              <a:defRPr sz="1265"/>
            </a:lvl4pPr>
            <a:lvl5pPr marL="2055497" indent="-228389">
              <a:buFont typeface="Wingdings" pitchFamily="2" charset="2"/>
              <a:buChar char="§"/>
              <a:defRPr sz="1265"/>
            </a:lvl5pPr>
          </a:lstStyle>
          <a:p>
            <a:pPr lvl="0"/>
            <a:r>
              <a:rPr lang="en-US" dirty="0"/>
              <a:t>Sample Bullet Points Here</a:t>
            </a:r>
          </a:p>
        </p:txBody>
      </p:sp>
      <p:sp>
        <p:nvSpPr>
          <p:cNvPr id="72" name="Text Placeholder 13">
            <a:extLst>
              <a:ext uri="{FF2B5EF4-FFF2-40B4-BE49-F238E27FC236}">
                <a16:creationId xmlns:a16="http://schemas.microsoft.com/office/drawing/2014/main" id="{AF502CC1-C645-D3FC-D5CC-FDD881E0F6F1}"/>
              </a:ext>
            </a:extLst>
          </p:cNvPr>
          <p:cNvSpPr>
            <a:spLocks noGrp="1"/>
          </p:cNvSpPr>
          <p:nvPr>
            <p:ph type="body" sz="quarter" idx="17" hasCustomPrompt="1"/>
          </p:nvPr>
        </p:nvSpPr>
        <p:spPr>
          <a:xfrm>
            <a:off x="7126766" y="2990198"/>
            <a:ext cx="4000500" cy="812048"/>
          </a:xfrm>
          <a:prstGeom prst="rect">
            <a:avLst/>
          </a:prstGeom>
        </p:spPr>
        <p:txBody>
          <a:bodyPr lIns="0"/>
          <a:lstStyle>
            <a:lvl1pPr marL="0" indent="0">
              <a:lnSpc>
                <a:spcPts val="1785"/>
              </a:lnSpc>
              <a:buNone/>
              <a:defRPr sz="1265"/>
            </a:lvl1pPr>
            <a:lvl2pPr marL="456777" indent="0">
              <a:buNone/>
              <a:defRPr sz="1265"/>
            </a:lvl2pPr>
            <a:lvl3pPr marL="913554" indent="0">
              <a:buNone/>
              <a:defRPr sz="1265"/>
            </a:lvl3pPr>
            <a:lvl4pPr marL="1370331" indent="0">
              <a:buNone/>
              <a:defRPr sz="1265"/>
            </a:lvl4pPr>
            <a:lvl5pPr marL="1827108" indent="0">
              <a:buNone/>
              <a:defRPr sz="1265"/>
            </a:lvl5pPr>
          </a:lstStyle>
          <a:p>
            <a:pPr lvl="0"/>
            <a:r>
              <a:rPr lang="en-US" dirty="0"/>
              <a:t>Sample paragraph here.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pic>
        <p:nvPicPr>
          <p:cNvPr id="81" name="Picture 80">
            <a:extLst>
              <a:ext uri="{FF2B5EF4-FFF2-40B4-BE49-F238E27FC236}">
                <a16:creationId xmlns:a16="http://schemas.microsoft.com/office/drawing/2014/main" id="{49B9C4CE-D06D-FBCC-3FA9-3A7BB76609D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352405" y="1340995"/>
            <a:ext cx="1295400" cy="60904"/>
          </a:xfrm>
          <a:prstGeom prst="rect">
            <a:avLst/>
          </a:prstGeom>
        </p:spPr>
      </p:pic>
      <p:pic>
        <p:nvPicPr>
          <p:cNvPr id="82" name="Picture 81">
            <a:extLst>
              <a:ext uri="{FF2B5EF4-FFF2-40B4-BE49-F238E27FC236}">
                <a16:creationId xmlns:a16="http://schemas.microsoft.com/office/drawing/2014/main" id="{79303B49-E44D-9F82-6B37-FD13AA7B7A1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5400000">
            <a:off x="-209096" y="2419469"/>
            <a:ext cx="1294202" cy="60960"/>
          </a:xfrm>
          <a:prstGeom prst="rect">
            <a:avLst/>
          </a:prstGeom>
        </p:spPr>
      </p:pic>
      <p:sp>
        <p:nvSpPr>
          <p:cNvPr id="2" name="Picture Placeholder 4">
            <a:extLst>
              <a:ext uri="{FF2B5EF4-FFF2-40B4-BE49-F238E27FC236}">
                <a16:creationId xmlns:a16="http://schemas.microsoft.com/office/drawing/2014/main" id="{6033E09A-64C5-B892-3169-659F103CAA8E}"/>
              </a:ext>
            </a:extLst>
          </p:cNvPr>
          <p:cNvSpPr>
            <a:spLocks noGrp="1"/>
          </p:cNvSpPr>
          <p:nvPr>
            <p:ph type="pic" sz="quarter" idx="18" hasCustomPrompt="1"/>
          </p:nvPr>
        </p:nvSpPr>
        <p:spPr>
          <a:xfrm>
            <a:off x="636207" y="1565167"/>
            <a:ext cx="5799869" cy="3951839"/>
          </a:xfrm>
          <a:prstGeom prst="roundRect">
            <a:avLst>
              <a:gd name="adj" fmla="val 1695"/>
            </a:avLst>
          </a:prstGeom>
          <a:solidFill>
            <a:schemeClr val="bg1"/>
          </a:solidFill>
          <a:effectLst>
            <a:outerShdw blurRad="63500" algn="ctr" rotWithShape="0">
              <a:schemeClr val="tx1">
                <a:alpha val="40014"/>
              </a:schemeClr>
            </a:outerShdw>
          </a:effectLst>
        </p:spPr>
        <p:txBody>
          <a:bodyPr anchor="ctr"/>
          <a:lstStyle>
            <a:lvl1pPr marL="0" indent="0" algn="ctr">
              <a:buNone/>
              <a:defRPr sz="2131">
                <a:solidFill>
                  <a:schemeClr val="bg2"/>
                </a:solidFill>
              </a:defRPr>
            </a:lvl1pPr>
          </a:lstStyle>
          <a:p>
            <a:r>
              <a:rPr lang="en-US" dirty="0"/>
              <a:t>Insert Picture Here</a:t>
            </a:r>
          </a:p>
        </p:txBody>
      </p:sp>
    </p:spTree>
    <p:extLst>
      <p:ext uri="{BB962C8B-B14F-4D97-AF65-F5344CB8AC3E}">
        <p14:creationId xmlns:p14="http://schemas.microsoft.com/office/powerpoint/2010/main" val="559199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RODUCT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C51428DE-91C1-BB2D-8861-CD959292F0A6}"/>
              </a:ext>
            </a:extLst>
          </p:cNvPr>
          <p:cNvGrpSpPr>
            <a:grpSpLocks noChangeAspect="1"/>
          </p:cNvGrpSpPr>
          <p:nvPr userDrawn="1"/>
        </p:nvGrpSpPr>
        <p:grpSpPr>
          <a:xfrm>
            <a:off x="562436" y="293283"/>
            <a:ext cx="689061" cy="116260"/>
            <a:chOff x="592536" y="343540"/>
            <a:chExt cx="558639" cy="94341"/>
          </a:xfrm>
        </p:grpSpPr>
        <p:sp>
          <p:nvSpPr>
            <p:cNvPr id="28" name="Rounded Rectangle 27">
              <a:extLst>
                <a:ext uri="{FF2B5EF4-FFF2-40B4-BE49-F238E27FC236}">
                  <a16:creationId xmlns:a16="http://schemas.microsoft.com/office/drawing/2014/main" id="{F977F37D-9356-11F4-15E9-2549F8CA88CD}"/>
                </a:ext>
              </a:extLst>
            </p:cNvPr>
            <p:cNvSpPr/>
            <p:nvPr/>
          </p:nvSpPr>
          <p:spPr>
            <a:xfrm rot="10800000">
              <a:off x="1056834" y="343540"/>
              <a:ext cx="94341" cy="94341"/>
            </a:xfrm>
            <a:prstGeom prst="roundRect">
              <a:avLst>
                <a:gd name="adj" fmla="val 17460"/>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29" name="Rounded Rectangle 28">
              <a:extLst>
                <a:ext uri="{FF2B5EF4-FFF2-40B4-BE49-F238E27FC236}">
                  <a16:creationId xmlns:a16="http://schemas.microsoft.com/office/drawing/2014/main" id="{62E014A9-0F92-D5AC-D53D-78FD5CEE1457}"/>
                </a:ext>
              </a:extLst>
            </p:cNvPr>
            <p:cNvSpPr/>
            <p:nvPr/>
          </p:nvSpPr>
          <p:spPr>
            <a:xfrm rot="10800000">
              <a:off x="824686" y="343540"/>
              <a:ext cx="94340" cy="94341"/>
            </a:xfrm>
            <a:prstGeom prst="roundRect">
              <a:avLst>
                <a:gd name="adj" fmla="val 17459"/>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0" name="Rounded Rectangle 29">
              <a:extLst>
                <a:ext uri="{FF2B5EF4-FFF2-40B4-BE49-F238E27FC236}">
                  <a16:creationId xmlns:a16="http://schemas.microsoft.com/office/drawing/2014/main" id="{FFC119D6-DE26-E59F-BC7B-B10558F2B94E}"/>
                </a:ext>
              </a:extLst>
            </p:cNvPr>
            <p:cNvSpPr/>
            <p:nvPr/>
          </p:nvSpPr>
          <p:spPr>
            <a:xfrm rot="10800000">
              <a:off x="592536" y="343540"/>
              <a:ext cx="94341" cy="94341"/>
            </a:xfrm>
            <a:prstGeom prst="roundRect">
              <a:avLst>
                <a:gd name="adj" fmla="val 17460"/>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grpSp>
      <p:sp>
        <p:nvSpPr>
          <p:cNvPr id="31" name="Text Placeholder 66">
            <a:extLst>
              <a:ext uri="{FF2B5EF4-FFF2-40B4-BE49-F238E27FC236}">
                <a16:creationId xmlns:a16="http://schemas.microsoft.com/office/drawing/2014/main" id="{E7B87BCF-DEAE-6709-B423-DB69B75B1151}"/>
              </a:ext>
            </a:extLst>
          </p:cNvPr>
          <p:cNvSpPr>
            <a:spLocks noGrp="1"/>
          </p:cNvSpPr>
          <p:nvPr>
            <p:ph type="body" sz="quarter" idx="12" hasCustomPrompt="1"/>
          </p:nvPr>
        </p:nvSpPr>
        <p:spPr>
          <a:xfrm>
            <a:off x="539861" y="720946"/>
            <a:ext cx="5674420" cy="370286"/>
          </a:xfrm>
          <a:prstGeom prst="rect">
            <a:avLst/>
          </a:prstGeom>
        </p:spPr>
        <p:txBody>
          <a:bodyPr lIns="0" tIns="0" rIns="0" bIns="0"/>
          <a:lstStyle>
            <a:lvl1pPr marL="0" indent="0">
              <a:spcBef>
                <a:spcPts val="0"/>
              </a:spcBef>
              <a:buFontTx/>
              <a:buNone/>
              <a:defRPr sz="2931" spc="27" baseline="0">
                <a:solidFill>
                  <a:schemeClr val="accent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a:t>
            </a:r>
            <a:br>
              <a:rPr lang="en-US" dirty="0"/>
            </a:br>
            <a:r>
              <a:rPr lang="en-US" dirty="0"/>
              <a:t>(1st Letter Cap)</a:t>
            </a:r>
          </a:p>
        </p:txBody>
      </p:sp>
      <p:sp>
        <p:nvSpPr>
          <p:cNvPr id="43" name="Text Placeholder 66">
            <a:extLst>
              <a:ext uri="{FF2B5EF4-FFF2-40B4-BE49-F238E27FC236}">
                <a16:creationId xmlns:a16="http://schemas.microsoft.com/office/drawing/2014/main" id="{028A28EC-1387-40B1-A15D-735E3BE46773}"/>
              </a:ext>
            </a:extLst>
          </p:cNvPr>
          <p:cNvSpPr>
            <a:spLocks noGrp="1"/>
          </p:cNvSpPr>
          <p:nvPr>
            <p:ph type="body" sz="quarter" idx="13" hasCustomPrompt="1"/>
          </p:nvPr>
        </p:nvSpPr>
        <p:spPr>
          <a:xfrm>
            <a:off x="965151" y="2030906"/>
            <a:ext cx="3956187" cy="511787"/>
          </a:xfrm>
          <a:prstGeom prst="rect">
            <a:avLst/>
          </a:prstGeom>
        </p:spPr>
        <p:txBody>
          <a:bodyPr lIns="0" tIns="0" rIns="0" bIns="0"/>
          <a:lstStyle>
            <a:lvl1pPr marL="0" indent="0">
              <a:lnSpc>
                <a:spcPct val="110000"/>
              </a:lnSpc>
              <a:spcBef>
                <a:spcPts val="0"/>
              </a:spcBef>
              <a:buFontTx/>
              <a:buNone/>
              <a:defRPr sz="1865" spc="27" baseline="0">
                <a:solidFill>
                  <a:schemeClr val="accent1">
                    <a:lumMod val="40000"/>
                    <a:lumOff val="60000"/>
                  </a:schemeClr>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SAMPLE SUBHEAD HERE </a:t>
            </a:r>
            <a:br>
              <a:rPr lang="en-US" dirty="0"/>
            </a:br>
            <a:r>
              <a:rPr lang="en-US" dirty="0"/>
              <a:t>(ALL CAPS)</a:t>
            </a:r>
          </a:p>
        </p:txBody>
      </p:sp>
      <p:pic>
        <p:nvPicPr>
          <p:cNvPr id="36" name="Picture 35">
            <a:extLst>
              <a:ext uri="{FF2B5EF4-FFF2-40B4-BE49-F238E27FC236}">
                <a16:creationId xmlns:a16="http://schemas.microsoft.com/office/drawing/2014/main" id="{3B0B5A01-9E14-2B76-7F7D-D699F26452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7136" y="6416589"/>
            <a:ext cx="3058256" cy="173089"/>
          </a:xfrm>
          <a:prstGeom prst="rect">
            <a:avLst/>
          </a:prstGeom>
        </p:spPr>
      </p:pic>
      <p:pic>
        <p:nvPicPr>
          <p:cNvPr id="55" name="Picture 54">
            <a:extLst>
              <a:ext uri="{FF2B5EF4-FFF2-40B4-BE49-F238E27FC236}">
                <a16:creationId xmlns:a16="http://schemas.microsoft.com/office/drawing/2014/main" id="{BF841349-F326-F12F-BE0C-1349E5141E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3635" y="6283810"/>
            <a:ext cx="1895725" cy="286242"/>
          </a:xfrm>
          <a:prstGeom prst="rect">
            <a:avLst/>
          </a:prstGeom>
        </p:spPr>
      </p:pic>
      <p:pic>
        <p:nvPicPr>
          <p:cNvPr id="8" name="Picture 7">
            <a:extLst>
              <a:ext uri="{FF2B5EF4-FFF2-40B4-BE49-F238E27FC236}">
                <a16:creationId xmlns:a16="http://schemas.microsoft.com/office/drawing/2014/main" id="{A53CCBE0-6D60-9BC4-8682-A86B70CC002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4442852" y="5259481"/>
            <a:ext cx="4144009" cy="210707"/>
          </a:xfrm>
          <a:prstGeom prst="rect">
            <a:avLst/>
          </a:prstGeom>
        </p:spPr>
      </p:pic>
      <p:sp>
        <p:nvSpPr>
          <p:cNvPr id="12" name="Text Placeholder 11">
            <a:extLst>
              <a:ext uri="{FF2B5EF4-FFF2-40B4-BE49-F238E27FC236}">
                <a16:creationId xmlns:a16="http://schemas.microsoft.com/office/drawing/2014/main" id="{352F6517-2F5E-75EB-7AC9-91630826C89F}"/>
              </a:ext>
            </a:extLst>
          </p:cNvPr>
          <p:cNvSpPr>
            <a:spLocks noGrp="1"/>
          </p:cNvSpPr>
          <p:nvPr>
            <p:ph type="body" sz="quarter" idx="16" hasCustomPrompt="1"/>
          </p:nvPr>
        </p:nvSpPr>
        <p:spPr>
          <a:xfrm>
            <a:off x="965201" y="3936741"/>
            <a:ext cx="4000500" cy="1960335"/>
          </a:xfrm>
          <a:prstGeom prst="rect">
            <a:avLst/>
          </a:prstGeom>
        </p:spPr>
        <p:txBody>
          <a:bodyPr lIns="0"/>
          <a:lstStyle>
            <a:lvl1pPr marL="228389" indent="-228389">
              <a:buClr>
                <a:schemeClr val="accent5"/>
              </a:buClr>
              <a:buFont typeface="Wingdings" pitchFamily="2" charset="2"/>
              <a:buChar char="§"/>
              <a:defRPr sz="1265">
                <a:solidFill>
                  <a:schemeClr val="tx1"/>
                </a:solidFill>
              </a:defRPr>
            </a:lvl1pPr>
            <a:lvl2pPr marL="685166" indent="-228389">
              <a:buFont typeface="Wingdings" pitchFamily="2" charset="2"/>
              <a:buChar char="§"/>
              <a:defRPr sz="1265"/>
            </a:lvl2pPr>
            <a:lvl3pPr marL="1141943" indent="-228389">
              <a:buFont typeface="Wingdings" pitchFamily="2" charset="2"/>
              <a:buChar char="§"/>
              <a:defRPr sz="1265"/>
            </a:lvl3pPr>
            <a:lvl4pPr marL="1598720" indent="-228389">
              <a:buFont typeface="Wingdings" pitchFamily="2" charset="2"/>
              <a:buChar char="§"/>
              <a:defRPr sz="1265"/>
            </a:lvl4pPr>
            <a:lvl5pPr marL="2055497" indent="-228389">
              <a:buFont typeface="Wingdings" pitchFamily="2" charset="2"/>
              <a:buChar char="§"/>
              <a:defRPr sz="1265"/>
            </a:lvl5pPr>
          </a:lstStyle>
          <a:p>
            <a:pPr lvl="0"/>
            <a:r>
              <a:rPr lang="en-US" dirty="0"/>
              <a:t>Sample Bullet Points Here</a:t>
            </a:r>
          </a:p>
        </p:txBody>
      </p:sp>
      <p:sp>
        <p:nvSpPr>
          <p:cNvPr id="14" name="Text Placeholder 13">
            <a:extLst>
              <a:ext uri="{FF2B5EF4-FFF2-40B4-BE49-F238E27FC236}">
                <a16:creationId xmlns:a16="http://schemas.microsoft.com/office/drawing/2014/main" id="{9C6F9183-97E5-714A-0DE5-EFE1D8C5EE14}"/>
              </a:ext>
            </a:extLst>
          </p:cNvPr>
          <p:cNvSpPr>
            <a:spLocks noGrp="1"/>
          </p:cNvSpPr>
          <p:nvPr>
            <p:ph type="body" sz="quarter" idx="17" hasCustomPrompt="1"/>
          </p:nvPr>
        </p:nvSpPr>
        <p:spPr>
          <a:xfrm>
            <a:off x="965201" y="2990198"/>
            <a:ext cx="4000500" cy="812048"/>
          </a:xfrm>
          <a:prstGeom prst="rect">
            <a:avLst/>
          </a:prstGeom>
        </p:spPr>
        <p:txBody>
          <a:bodyPr lIns="0"/>
          <a:lstStyle>
            <a:lvl1pPr marL="0" indent="0">
              <a:lnSpc>
                <a:spcPts val="1785"/>
              </a:lnSpc>
              <a:buNone/>
              <a:defRPr sz="1265"/>
            </a:lvl1pPr>
            <a:lvl2pPr marL="456777" indent="0">
              <a:buNone/>
              <a:defRPr sz="1265"/>
            </a:lvl2pPr>
            <a:lvl3pPr marL="913554" indent="0">
              <a:buNone/>
              <a:defRPr sz="1265"/>
            </a:lvl3pPr>
            <a:lvl4pPr marL="1370331" indent="0">
              <a:buNone/>
              <a:defRPr sz="1265"/>
            </a:lvl4pPr>
            <a:lvl5pPr marL="1827108" indent="0">
              <a:buNone/>
              <a:defRPr sz="1265"/>
            </a:lvl5pPr>
          </a:lstStyle>
          <a:p>
            <a:pPr lvl="0"/>
            <a:r>
              <a:rPr lang="en-US" dirty="0"/>
              <a:t>Sample paragraph here.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pic>
        <p:nvPicPr>
          <p:cNvPr id="22" name="Picture 21">
            <a:extLst>
              <a:ext uri="{FF2B5EF4-FFF2-40B4-BE49-F238E27FC236}">
                <a16:creationId xmlns:a16="http://schemas.microsoft.com/office/drawing/2014/main" id="{1776A587-1BED-7518-0318-2281BBD179F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704579" y="418002"/>
            <a:ext cx="1295400" cy="60904"/>
          </a:xfrm>
          <a:prstGeom prst="rect">
            <a:avLst/>
          </a:prstGeom>
        </p:spPr>
      </p:pic>
      <p:pic>
        <p:nvPicPr>
          <p:cNvPr id="23" name="Picture 22">
            <a:extLst>
              <a:ext uri="{FF2B5EF4-FFF2-40B4-BE49-F238E27FC236}">
                <a16:creationId xmlns:a16="http://schemas.microsoft.com/office/drawing/2014/main" id="{49989CEC-DCF7-434D-0EA6-626915B0863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5400000">
            <a:off x="10195311" y="2000426"/>
            <a:ext cx="1294202" cy="60960"/>
          </a:xfrm>
          <a:prstGeom prst="rect">
            <a:avLst/>
          </a:prstGeom>
        </p:spPr>
      </p:pic>
      <p:sp>
        <p:nvSpPr>
          <p:cNvPr id="2" name="Picture Placeholder 18">
            <a:extLst>
              <a:ext uri="{FF2B5EF4-FFF2-40B4-BE49-F238E27FC236}">
                <a16:creationId xmlns:a16="http://schemas.microsoft.com/office/drawing/2014/main" id="{7CB50D29-4274-307D-7D33-0DD7BD85B2E7}"/>
              </a:ext>
            </a:extLst>
          </p:cNvPr>
          <p:cNvSpPr>
            <a:spLocks noGrp="1"/>
          </p:cNvSpPr>
          <p:nvPr>
            <p:ph type="pic" sz="quarter" idx="18" hasCustomPrompt="1"/>
          </p:nvPr>
        </p:nvSpPr>
        <p:spPr>
          <a:xfrm>
            <a:off x="6694675" y="646472"/>
            <a:ext cx="3949535" cy="5792090"/>
          </a:xfrm>
          <a:prstGeom prst="roundRect">
            <a:avLst>
              <a:gd name="adj" fmla="val 1747"/>
            </a:avLst>
          </a:prstGeom>
          <a:solidFill>
            <a:schemeClr val="bg1"/>
          </a:solidFill>
          <a:effectLst>
            <a:outerShdw blurRad="63500" algn="ctr" rotWithShape="0">
              <a:prstClr val="black">
                <a:alpha val="39630"/>
              </a:prstClr>
            </a:outerShdw>
          </a:effectLst>
        </p:spPr>
        <p:txBody>
          <a:bodyPr anchor="ctr"/>
          <a:lstStyle>
            <a:lvl1pPr marL="0" indent="0" algn="ctr">
              <a:buNone/>
              <a:defRPr sz="1865">
                <a:solidFill>
                  <a:schemeClr val="bg2"/>
                </a:solidFill>
              </a:defRPr>
            </a:lvl1pPr>
          </a:lstStyle>
          <a:p>
            <a:r>
              <a:rPr lang="en-US" dirty="0"/>
              <a:t>Insert Picture</a:t>
            </a:r>
          </a:p>
        </p:txBody>
      </p:sp>
    </p:spTree>
    <p:extLst>
      <p:ext uri="{BB962C8B-B14F-4D97-AF65-F5344CB8AC3E}">
        <p14:creationId xmlns:p14="http://schemas.microsoft.com/office/powerpoint/2010/main" val="3577557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HREE COLUMN DARK-for IC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7" name="Text Placeholder 66">
            <a:extLst>
              <a:ext uri="{FF2B5EF4-FFF2-40B4-BE49-F238E27FC236}">
                <a16:creationId xmlns:a16="http://schemas.microsoft.com/office/drawing/2014/main" id="{0EFA42A8-6C11-2A08-CB5F-0751AC389AA7}"/>
              </a:ext>
            </a:extLst>
          </p:cNvPr>
          <p:cNvSpPr>
            <a:spLocks noGrp="1"/>
          </p:cNvSpPr>
          <p:nvPr>
            <p:ph type="body" sz="quarter" idx="12" hasCustomPrompt="1"/>
          </p:nvPr>
        </p:nvSpPr>
        <p:spPr>
          <a:xfrm>
            <a:off x="1762268" y="646628"/>
            <a:ext cx="9194713" cy="370286"/>
          </a:xfrm>
          <a:prstGeom prst="rect">
            <a:avLst/>
          </a:prstGeom>
        </p:spPr>
        <p:txBody>
          <a:bodyPr lIns="0" tIns="0" rIns="0" bIns="0"/>
          <a:lstStyle>
            <a:lvl1pPr marL="0" indent="0">
              <a:spcBef>
                <a:spcPts val="0"/>
              </a:spcBef>
              <a:buFontTx/>
              <a:buNone/>
              <a:defRPr sz="2931" spc="53" baseline="0">
                <a:solidFill>
                  <a:schemeClr val="accent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Logo Slide Headline (1st Letter Cap)</a:t>
            </a:r>
          </a:p>
        </p:txBody>
      </p:sp>
      <p:sp>
        <p:nvSpPr>
          <p:cNvPr id="68" name="Text Placeholder 66">
            <a:extLst>
              <a:ext uri="{FF2B5EF4-FFF2-40B4-BE49-F238E27FC236}">
                <a16:creationId xmlns:a16="http://schemas.microsoft.com/office/drawing/2014/main" id="{DBEFDAF8-B4CF-DD4F-FE97-6DBD6897AB69}"/>
              </a:ext>
            </a:extLst>
          </p:cNvPr>
          <p:cNvSpPr>
            <a:spLocks noGrp="1"/>
          </p:cNvSpPr>
          <p:nvPr>
            <p:ph type="body" sz="quarter" idx="13" hasCustomPrompt="1"/>
          </p:nvPr>
        </p:nvSpPr>
        <p:spPr>
          <a:xfrm>
            <a:off x="1773252" y="1137202"/>
            <a:ext cx="9182049" cy="253364"/>
          </a:xfrm>
          <a:prstGeom prst="rect">
            <a:avLst/>
          </a:prstGeom>
        </p:spPr>
        <p:txBody>
          <a:bodyPr lIns="0" tIns="0" rIns="0" bIns="0"/>
          <a:lstStyle>
            <a:lvl1pPr marL="0" indent="0">
              <a:spcBef>
                <a:spcPts val="0"/>
              </a:spcBef>
              <a:buFontTx/>
              <a:buNone/>
              <a:defRPr sz="1865" spc="27" baseline="0">
                <a:solidFill>
                  <a:schemeClr val="accent1">
                    <a:lumMod val="40000"/>
                    <a:lumOff val="60000"/>
                  </a:schemeClr>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SUBHEAD HERE (ALL CAPS)</a:t>
            </a:r>
          </a:p>
        </p:txBody>
      </p:sp>
      <p:sp>
        <p:nvSpPr>
          <p:cNvPr id="7" name="Rectangle 6">
            <a:extLst>
              <a:ext uri="{FF2B5EF4-FFF2-40B4-BE49-F238E27FC236}">
                <a16:creationId xmlns:a16="http://schemas.microsoft.com/office/drawing/2014/main" id="{CF2B1EC9-04DF-DDA9-F2C0-FBB49F53E72A}"/>
              </a:ext>
            </a:extLst>
          </p:cNvPr>
          <p:cNvSpPr/>
          <p:nvPr userDrawn="1"/>
        </p:nvSpPr>
        <p:spPr>
          <a:xfrm>
            <a:off x="0" y="3833931"/>
            <a:ext cx="12192000" cy="3024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grpSp>
        <p:nvGrpSpPr>
          <p:cNvPr id="26" name="Group 25">
            <a:extLst>
              <a:ext uri="{FF2B5EF4-FFF2-40B4-BE49-F238E27FC236}">
                <a16:creationId xmlns:a16="http://schemas.microsoft.com/office/drawing/2014/main" id="{619EE78F-2025-6208-3A7A-9BF65E6D9EDE}"/>
              </a:ext>
            </a:extLst>
          </p:cNvPr>
          <p:cNvGrpSpPr/>
          <p:nvPr userDrawn="1"/>
        </p:nvGrpSpPr>
        <p:grpSpPr>
          <a:xfrm>
            <a:off x="887186" y="535198"/>
            <a:ext cx="635709" cy="883559"/>
            <a:chOff x="5101690" y="3518973"/>
            <a:chExt cx="1052826" cy="1464655"/>
          </a:xfrm>
        </p:grpSpPr>
        <p:sp>
          <p:nvSpPr>
            <p:cNvPr id="27" name="Rounded Rectangle 26">
              <a:extLst>
                <a:ext uri="{FF2B5EF4-FFF2-40B4-BE49-F238E27FC236}">
                  <a16:creationId xmlns:a16="http://schemas.microsoft.com/office/drawing/2014/main" id="{4DA3C11D-0413-C2BA-C632-E6355FBA6C78}"/>
                </a:ext>
              </a:extLst>
            </p:cNvPr>
            <p:cNvSpPr>
              <a:spLocks noChangeAspect="1"/>
            </p:cNvSpPr>
            <p:nvPr userDrawn="1"/>
          </p:nvSpPr>
          <p:spPr>
            <a:xfrm rot="18900000">
              <a:off x="5188882" y="3518973"/>
              <a:ext cx="965634" cy="970995"/>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39" name="Rounded Rectangle 38">
              <a:extLst>
                <a:ext uri="{FF2B5EF4-FFF2-40B4-BE49-F238E27FC236}">
                  <a16:creationId xmlns:a16="http://schemas.microsoft.com/office/drawing/2014/main" id="{5DD2A315-3E0A-1A09-0854-7E6A08BE95F4}"/>
                </a:ext>
              </a:extLst>
            </p:cNvPr>
            <p:cNvSpPr>
              <a:spLocks noChangeAspect="1"/>
            </p:cNvSpPr>
            <p:nvPr userDrawn="1"/>
          </p:nvSpPr>
          <p:spPr>
            <a:xfrm rot="18900000">
              <a:off x="5287902" y="3618542"/>
              <a:ext cx="767595" cy="771858"/>
            </a:xfrm>
            <a:prstGeom prst="roundRect">
              <a:avLst>
                <a:gd name="adj" fmla="val 7269"/>
              </a:avLst>
            </a:prstGeom>
            <a:gradFill>
              <a:gsLst>
                <a:gs pos="0">
                  <a:schemeClr val="accent5">
                    <a:lumMod val="40000"/>
                    <a:lumOff val="60000"/>
                  </a:schemeClr>
                </a:gs>
                <a:gs pos="99000">
                  <a:schemeClr val="accent1">
                    <a:lumMod val="75000"/>
                  </a:schemeClr>
                </a:gs>
              </a:gsLst>
              <a:lin ang="6600000" scaled="0"/>
            </a:gradFill>
            <a:ln w="3175">
              <a:solidFill>
                <a:schemeClr val="bg1">
                  <a:alpha val="48714"/>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40" name="Rounded Rectangle 39">
              <a:extLst>
                <a:ext uri="{FF2B5EF4-FFF2-40B4-BE49-F238E27FC236}">
                  <a16:creationId xmlns:a16="http://schemas.microsoft.com/office/drawing/2014/main" id="{C821C3E0-033B-E5B2-28D2-B8470C313D25}"/>
                </a:ext>
              </a:extLst>
            </p:cNvPr>
            <p:cNvSpPr>
              <a:spLocks noChangeAspect="1"/>
            </p:cNvSpPr>
            <p:nvPr userDrawn="1"/>
          </p:nvSpPr>
          <p:spPr>
            <a:xfrm rot="18900000">
              <a:off x="5188882" y="3518973"/>
              <a:ext cx="965634" cy="970995"/>
            </a:xfrm>
            <a:prstGeom prst="roundRect">
              <a:avLst>
                <a:gd name="adj" fmla="val 11660"/>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41" name="Picture 40">
              <a:extLst>
                <a:ext uri="{FF2B5EF4-FFF2-40B4-BE49-F238E27FC236}">
                  <a16:creationId xmlns:a16="http://schemas.microsoft.com/office/drawing/2014/main" id="{BEAF46CB-45C4-68F8-0D70-91F68ADF0D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900000">
              <a:off x="5101690" y="3610873"/>
              <a:ext cx="535289" cy="30323"/>
            </a:xfrm>
            <a:prstGeom prst="rect">
              <a:avLst/>
            </a:prstGeom>
          </p:spPr>
        </p:pic>
        <p:pic>
          <p:nvPicPr>
            <p:cNvPr id="42" name="Picture 41">
              <a:extLst>
                <a:ext uri="{FF2B5EF4-FFF2-40B4-BE49-F238E27FC236}">
                  <a16:creationId xmlns:a16="http://schemas.microsoft.com/office/drawing/2014/main" id="{A851CB37-CAB0-E34F-B540-C248685296E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700000">
              <a:off x="4999313" y="4255208"/>
              <a:ext cx="502405" cy="28461"/>
            </a:xfrm>
            <a:prstGeom prst="rect">
              <a:avLst/>
            </a:prstGeom>
          </p:spPr>
        </p:pic>
        <p:sp>
          <p:nvSpPr>
            <p:cNvPr id="43" name="Rounded Rectangle 42">
              <a:extLst>
                <a:ext uri="{FF2B5EF4-FFF2-40B4-BE49-F238E27FC236}">
                  <a16:creationId xmlns:a16="http://schemas.microsoft.com/office/drawing/2014/main" id="{6628B340-1AFC-F4EA-7671-EFB7D916657A}"/>
                </a:ext>
              </a:extLst>
            </p:cNvPr>
            <p:cNvSpPr>
              <a:spLocks noChangeAspect="1"/>
            </p:cNvSpPr>
            <p:nvPr userDrawn="1"/>
          </p:nvSpPr>
          <p:spPr>
            <a:xfrm rot="18900000">
              <a:off x="5324059" y="3653256"/>
              <a:ext cx="698563" cy="702436"/>
            </a:xfrm>
            <a:prstGeom prst="roundRect">
              <a:avLst>
                <a:gd name="adj" fmla="val 4817"/>
              </a:avLst>
            </a:prstGeom>
            <a:gradFill>
              <a:gsLst>
                <a:gs pos="0">
                  <a:schemeClr val="accent5"/>
                </a:gs>
                <a:gs pos="100000">
                  <a:schemeClr val="accent1"/>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44" name="Picture 43">
              <a:extLst>
                <a:ext uri="{FF2B5EF4-FFF2-40B4-BE49-F238E27FC236}">
                  <a16:creationId xmlns:a16="http://schemas.microsoft.com/office/drawing/2014/main" id="{EABDD917-5E63-CCAB-6A1C-14A508D363F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2700000">
              <a:off x="5069210" y="4185320"/>
              <a:ext cx="618744" cy="35052"/>
            </a:xfrm>
            <a:prstGeom prst="rect">
              <a:avLst/>
            </a:prstGeom>
          </p:spPr>
        </p:pic>
        <p:sp>
          <p:nvSpPr>
            <p:cNvPr id="45" name="Rounded Rectangle 44">
              <a:extLst>
                <a:ext uri="{FF2B5EF4-FFF2-40B4-BE49-F238E27FC236}">
                  <a16:creationId xmlns:a16="http://schemas.microsoft.com/office/drawing/2014/main" id="{5CDEE2AB-02B2-A476-C4D3-987082769D14}"/>
                </a:ext>
              </a:extLst>
            </p:cNvPr>
            <p:cNvSpPr>
              <a:spLocks noChangeAspect="1"/>
            </p:cNvSpPr>
            <p:nvPr userDrawn="1"/>
          </p:nvSpPr>
          <p:spPr>
            <a:xfrm rot="18900000">
              <a:off x="5201071" y="4562420"/>
              <a:ext cx="351199" cy="353150"/>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46" name="Rounded Rectangle 45">
              <a:extLst>
                <a:ext uri="{FF2B5EF4-FFF2-40B4-BE49-F238E27FC236}">
                  <a16:creationId xmlns:a16="http://schemas.microsoft.com/office/drawing/2014/main" id="{E9E01BF1-B4D5-C201-CB48-43E25A75E782}"/>
                </a:ext>
              </a:extLst>
            </p:cNvPr>
            <p:cNvSpPr>
              <a:spLocks noChangeAspect="1"/>
            </p:cNvSpPr>
            <p:nvPr userDrawn="1"/>
          </p:nvSpPr>
          <p:spPr>
            <a:xfrm rot="18900000">
              <a:off x="5237084" y="4598633"/>
              <a:ext cx="279173" cy="280724"/>
            </a:xfrm>
            <a:prstGeom prst="roundRect">
              <a:avLst>
                <a:gd name="adj" fmla="val 7269"/>
              </a:avLst>
            </a:prstGeom>
            <a:gradFill>
              <a:gsLst>
                <a:gs pos="0">
                  <a:schemeClr val="accent3">
                    <a:lumMod val="75000"/>
                  </a:schemeClr>
                </a:gs>
                <a:gs pos="100000">
                  <a:schemeClr val="accent5">
                    <a:lumMod val="50000"/>
                  </a:schemeClr>
                </a:gs>
              </a:gsLst>
              <a:lin ang="780000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47" name="Rounded Rectangle 46">
              <a:extLst>
                <a:ext uri="{FF2B5EF4-FFF2-40B4-BE49-F238E27FC236}">
                  <a16:creationId xmlns:a16="http://schemas.microsoft.com/office/drawing/2014/main" id="{B9149DAD-ED4E-A694-1FB1-30531A69E924}"/>
                </a:ext>
              </a:extLst>
            </p:cNvPr>
            <p:cNvSpPr>
              <a:spLocks noChangeAspect="1"/>
            </p:cNvSpPr>
            <p:nvPr userDrawn="1"/>
          </p:nvSpPr>
          <p:spPr>
            <a:xfrm rot="18900000">
              <a:off x="5249190" y="4611259"/>
              <a:ext cx="254066" cy="255475"/>
            </a:xfrm>
            <a:prstGeom prst="roundRect">
              <a:avLst>
                <a:gd name="adj" fmla="val 4817"/>
              </a:avLst>
            </a:prstGeom>
            <a:gradFill>
              <a:gsLst>
                <a:gs pos="1000">
                  <a:schemeClr val="accent3"/>
                </a:gs>
                <a:gs pos="100000">
                  <a:schemeClr val="accent5"/>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48" name="Rounded Rectangle 47">
              <a:extLst>
                <a:ext uri="{FF2B5EF4-FFF2-40B4-BE49-F238E27FC236}">
                  <a16:creationId xmlns:a16="http://schemas.microsoft.com/office/drawing/2014/main" id="{F26AC3A9-416F-148F-9F98-AC21E9C5BD7F}"/>
                </a:ext>
              </a:extLst>
            </p:cNvPr>
            <p:cNvSpPr>
              <a:spLocks noChangeAspect="1"/>
            </p:cNvSpPr>
            <p:nvPr userDrawn="1"/>
          </p:nvSpPr>
          <p:spPr>
            <a:xfrm rot="18900000">
              <a:off x="5201071" y="4562420"/>
              <a:ext cx="351199" cy="353150"/>
            </a:xfrm>
            <a:prstGeom prst="roundRect">
              <a:avLst>
                <a:gd name="adj" fmla="val 11660"/>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49" name="Picture 48">
              <a:extLst>
                <a:ext uri="{FF2B5EF4-FFF2-40B4-BE49-F238E27FC236}">
                  <a16:creationId xmlns:a16="http://schemas.microsoft.com/office/drawing/2014/main" id="{732BA19E-F9A8-2574-EEBD-B387E49B06E1}"/>
                </a:ext>
              </a:extLst>
            </p:cNvPr>
            <p:cNvPicPr>
              <a:picLocks noChangeAspect="1"/>
            </p:cNvPicPr>
            <p:nvPr userDrawn="1"/>
          </p:nvPicPr>
          <p:blipFill>
            <a:blip r:embed="rId6"/>
            <a:stretch>
              <a:fillRect/>
            </a:stretch>
          </p:blipFill>
          <p:spPr>
            <a:xfrm rot="18900000">
              <a:off x="5169359" y="4595844"/>
              <a:ext cx="194684" cy="11028"/>
            </a:xfrm>
            <a:prstGeom prst="rect">
              <a:avLst/>
            </a:prstGeom>
          </p:spPr>
        </p:pic>
        <p:pic>
          <p:nvPicPr>
            <p:cNvPr id="50" name="Picture 49">
              <a:extLst>
                <a:ext uri="{FF2B5EF4-FFF2-40B4-BE49-F238E27FC236}">
                  <a16:creationId xmlns:a16="http://schemas.microsoft.com/office/drawing/2014/main" id="{14726833-F001-B87C-D186-130EB0FF44C0}"/>
                </a:ext>
              </a:extLst>
            </p:cNvPr>
            <p:cNvPicPr>
              <a:picLocks noChangeAspect="1"/>
            </p:cNvPicPr>
            <p:nvPr userDrawn="1"/>
          </p:nvPicPr>
          <p:blipFill>
            <a:blip r:embed="rId6"/>
            <a:stretch>
              <a:fillRect/>
            </a:stretch>
          </p:blipFill>
          <p:spPr>
            <a:xfrm rot="2700000">
              <a:off x="5132124" y="4830188"/>
              <a:ext cx="182724" cy="10351"/>
            </a:xfrm>
            <a:prstGeom prst="rect">
              <a:avLst/>
            </a:prstGeom>
          </p:spPr>
        </p:pic>
        <p:pic>
          <p:nvPicPr>
            <p:cNvPr id="51" name="Picture 50">
              <a:extLst>
                <a:ext uri="{FF2B5EF4-FFF2-40B4-BE49-F238E27FC236}">
                  <a16:creationId xmlns:a16="http://schemas.microsoft.com/office/drawing/2014/main" id="{DEC9F47F-517B-71CA-C1BD-CD73628BB8C8}"/>
                </a:ext>
              </a:extLst>
            </p:cNvPr>
            <p:cNvPicPr>
              <a:picLocks noChangeAspect="1"/>
            </p:cNvPicPr>
            <p:nvPr userDrawn="1"/>
          </p:nvPicPr>
          <p:blipFill>
            <a:blip r:embed="rId6"/>
            <a:stretch>
              <a:fillRect/>
            </a:stretch>
          </p:blipFill>
          <p:spPr>
            <a:xfrm rot="18900000">
              <a:off x="5131393" y="4639588"/>
              <a:ext cx="309372" cy="17526"/>
            </a:xfrm>
            <a:prstGeom prst="rect">
              <a:avLst/>
            </a:prstGeom>
          </p:spPr>
        </p:pic>
        <p:pic>
          <p:nvPicPr>
            <p:cNvPr id="52" name="Picture 51">
              <a:extLst>
                <a:ext uri="{FF2B5EF4-FFF2-40B4-BE49-F238E27FC236}">
                  <a16:creationId xmlns:a16="http://schemas.microsoft.com/office/drawing/2014/main" id="{C4050811-CA7D-59BB-545F-B653848BFD7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8100000">
              <a:off x="5161285" y="3696372"/>
              <a:ext cx="618744" cy="35052"/>
            </a:xfrm>
            <a:prstGeom prst="rect">
              <a:avLst/>
            </a:prstGeom>
          </p:spPr>
        </p:pic>
        <p:pic>
          <p:nvPicPr>
            <p:cNvPr id="53" name="Picture 52">
              <a:extLst>
                <a:ext uri="{FF2B5EF4-FFF2-40B4-BE49-F238E27FC236}">
                  <a16:creationId xmlns:a16="http://schemas.microsoft.com/office/drawing/2014/main" id="{E3FC6FF5-8A3F-08F0-C520-AA7FBF90E8CD}"/>
                </a:ext>
              </a:extLst>
            </p:cNvPr>
            <p:cNvPicPr>
              <a:picLocks noChangeAspect="1"/>
            </p:cNvPicPr>
            <p:nvPr userDrawn="1"/>
          </p:nvPicPr>
          <p:blipFill>
            <a:blip r:embed="rId6"/>
            <a:stretch>
              <a:fillRect/>
            </a:stretch>
          </p:blipFill>
          <p:spPr>
            <a:xfrm rot="2700000">
              <a:off x="5137743" y="4820179"/>
              <a:ext cx="309372" cy="17526"/>
            </a:xfrm>
            <a:prstGeom prst="rect">
              <a:avLst/>
            </a:prstGeom>
          </p:spPr>
        </p:pic>
      </p:grpSp>
    </p:spTree>
    <p:extLst>
      <p:ext uri="{BB962C8B-B14F-4D97-AF65-F5344CB8AC3E}">
        <p14:creationId xmlns:p14="http://schemas.microsoft.com/office/powerpoint/2010/main" val="1793275658"/>
      </p:ext>
    </p:extLst>
  </p:cSld>
  <p:clrMapOvr>
    <a:masterClrMapping/>
  </p:clrMapOvr>
  <p:extLst>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LARGE TEXT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2BBA966A-5194-AB12-0583-7D679E8B44A9}"/>
              </a:ext>
            </a:extLst>
          </p:cNvPr>
          <p:cNvSpPr>
            <a:spLocks noChangeAspect="1"/>
          </p:cNvSpPr>
          <p:nvPr userDrawn="1"/>
        </p:nvSpPr>
        <p:spPr>
          <a:xfrm rot="16200000">
            <a:off x="4034944" y="-1390651"/>
            <a:ext cx="4122115" cy="9639300"/>
          </a:xfrm>
          <a:prstGeom prst="roundRect">
            <a:avLst>
              <a:gd name="adj" fmla="val 6476"/>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2" name="Picture 1">
            <a:extLst>
              <a:ext uri="{FF2B5EF4-FFF2-40B4-BE49-F238E27FC236}">
                <a16:creationId xmlns:a16="http://schemas.microsoft.com/office/drawing/2014/main" id="{7505608B-6D03-9470-4D66-E3A24B4760CE}"/>
              </a:ext>
            </a:extLst>
          </p:cNvPr>
          <p:cNvPicPr>
            <a:picLocks noChangeAspect="1"/>
          </p:cNvPicPr>
          <p:nvPr userDrawn="1"/>
        </p:nvPicPr>
        <p:blipFill>
          <a:blip r:embed="rId3"/>
          <a:stretch>
            <a:fillRect/>
          </a:stretch>
        </p:blipFill>
        <p:spPr>
          <a:xfrm>
            <a:off x="-962025" y="-521883"/>
            <a:ext cx="8201025" cy="8193438"/>
          </a:xfrm>
          <a:prstGeom prst="rect">
            <a:avLst/>
          </a:prstGeom>
        </p:spPr>
      </p:pic>
      <p:sp>
        <p:nvSpPr>
          <p:cNvPr id="7" name="Rounded Rectangle 6">
            <a:extLst>
              <a:ext uri="{FF2B5EF4-FFF2-40B4-BE49-F238E27FC236}">
                <a16:creationId xmlns:a16="http://schemas.microsoft.com/office/drawing/2014/main" id="{1DAFB3D7-BB42-2452-9A2A-361F12FCA683}"/>
              </a:ext>
            </a:extLst>
          </p:cNvPr>
          <p:cNvSpPr>
            <a:spLocks noChangeAspect="1"/>
          </p:cNvSpPr>
          <p:nvPr userDrawn="1"/>
        </p:nvSpPr>
        <p:spPr>
          <a:xfrm rot="16200000">
            <a:off x="4034944" y="-1390651"/>
            <a:ext cx="4122115" cy="9639300"/>
          </a:xfrm>
          <a:prstGeom prst="roundRect">
            <a:avLst>
              <a:gd name="adj" fmla="val 6994"/>
            </a:avLst>
          </a:prstGeom>
          <a:noFill/>
          <a:ln w="317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11" name="Rounded Rectangle 10">
            <a:extLst>
              <a:ext uri="{FF2B5EF4-FFF2-40B4-BE49-F238E27FC236}">
                <a16:creationId xmlns:a16="http://schemas.microsoft.com/office/drawing/2014/main" id="{BD3DC585-7E7C-3D48-4A09-9A4A1D927331}"/>
              </a:ext>
            </a:extLst>
          </p:cNvPr>
          <p:cNvSpPr>
            <a:spLocks noChangeAspect="1"/>
          </p:cNvSpPr>
          <p:nvPr userDrawn="1"/>
        </p:nvSpPr>
        <p:spPr>
          <a:xfrm rot="16200000">
            <a:off x="4372830" y="-1030754"/>
            <a:ext cx="3446342" cy="8919509"/>
          </a:xfrm>
          <a:prstGeom prst="roundRect">
            <a:avLst>
              <a:gd name="adj" fmla="val 4571"/>
            </a:avLst>
          </a:prstGeom>
          <a:gradFill flip="none" rotWithShape="1">
            <a:gsLst>
              <a:gs pos="0">
                <a:srgbClr val="00369A"/>
              </a:gs>
              <a:gs pos="100000">
                <a:srgbClr val="00000F"/>
              </a:gs>
            </a:gsLst>
            <a:path path="circle">
              <a:fillToRect l="50000" t="50000" r="50000" b="50000"/>
            </a:path>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14" name="Rounded Rectangle 13">
            <a:extLst>
              <a:ext uri="{FF2B5EF4-FFF2-40B4-BE49-F238E27FC236}">
                <a16:creationId xmlns:a16="http://schemas.microsoft.com/office/drawing/2014/main" id="{3F441B66-F3D2-F42C-6F5D-6D454F7B6547}"/>
              </a:ext>
            </a:extLst>
          </p:cNvPr>
          <p:cNvSpPr>
            <a:spLocks noChangeAspect="1"/>
          </p:cNvSpPr>
          <p:nvPr userDrawn="1"/>
        </p:nvSpPr>
        <p:spPr>
          <a:xfrm rot="16200000">
            <a:off x="4316250" y="-1089456"/>
            <a:ext cx="3559502" cy="9036911"/>
          </a:xfrm>
          <a:prstGeom prst="roundRect">
            <a:avLst>
              <a:gd name="adj" fmla="val 4571"/>
            </a:avLst>
          </a:prstGeom>
          <a:blipFill dpi="0" rotWithShape="0">
            <a:blip r:embed="rId4" cstate="screen">
              <a:alphaModFix/>
              <a:extLst>
                <a:ext uri="{28A0092B-C50C-407E-A947-70E740481C1C}">
                  <a14:useLocalDpi xmlns:a14="http://schemas.microsoft.com/office/drawing/2010/main"/>
                </a:ext>
              </a:extLst>
            </a:blip>
            <a:srcRect/>
            <a:stretch>
              <a:fillRect/>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8" name="Text Placeholder 4">
            <a:extLst>
              <a:ext uri="{FF2B5EF4-FFF2-40B4-BE49-F238E27FC236}">
                <a16:creationId xmlns:a16="http://schemas.microsoft.com/office/drawing/2014/main" id="{8C9FB1C2-FCC7-0DBF-174A-B388CA21E8E1}"/>
              </a:ext>
            </a:extLst>
          </p:cNvPr>
          <p:cNvSpPr>
            <a:spLocks noGrp="1"/>
          </p:cNvSpPr>
          <p:nvPr>
            <p:ph type="body" sz="quarter" idx="10" hasCustomPrompt="1"/>
          </p:nvPr>
        </p:nvSpPr>
        <p:spPr>
          <a:xfrm>
            <a:off x="1636244" y="2358958"/>
            <a:ext cx="8925984" cy="2140086"/>
          </a:xfrm>
          <a:prstGeom prst="rect">
            <a:avLst/>
          </a:prstGeom>
        </p:spPr>
        <p:txBody>
          <a:bodyPr lIns="0" tIns="0" rIns="0" bIns="0" anchor="ctr"/>
          <a:lstStyle>
            <a:lvl1pPr marL="0" indent="0" algn="ctr" defTabSz="1218072" rtl="0" eaLnBrk="1" latinLnBrk="0" hangingPunct="1">
              <a:buFontTx/>
              <a:buNone/>
              <a:defRPr lang="en-US" sz="5328" kern="1200" spc="27" dirty="0">
                <a:solidFill>
                  <a:schemeClr val="bg1"/>
                </a:solidFill>
                <a:latin typeface="Arial" panose="020B0604020202020204" pitchFamily="34" charset="0"/>
                <a:ea typeface="+mn-ea"/>
                <a:cs typeface="Arial" panose="020B0604020202020204" pitchFamily="34" charset="0"/>
              </a:defRPr>
            </a:lvl1pPr>
          </a:lstStyle>
          <a:p>
            <a:pPr algn="ctr"/>
            <a:r>
              <a:rPr lang="en-US" sz="5328" spc="27" dirty="0">
                <a:solidFill>
                  <a:schemeClr val="bg1"/>
                </a:solidFill>
                <a:latin typeface="Arial" panose="020B0604020202020204" pitchFamily="34" charset="0"/>
                <a:cs typeface="Arial" panose="020B0604020202020204" pitchFamily="34" charset="0"/>
              </a:rPr>
              <a:t>LARGE </a:t>
            </a:r>
            <a:br>
              <a:rPr lang="en-US" sz="5328" spc="27" dirty="0">
                <a:solidFill>
                  <a:schemeClr val="bg1"/>
                </a:solidFill>
                <a:latin typeface="Arial" panose="020B0604020202020204" pitchFamily="34" charset="0"/>
                <a:cs typeface="Arial" panose="020B0604020202020204" pitchFamily="34" charset="0"/>
              </a:rPr>
            </a:br>
            <a:r>
              <a:rPr lang="en-US" sz="5328" spc="27" dirty="0">
                <a:solidFill>
                  <a:schemeClr val="bg1"/>
                </a:solidFill>
                <a:latin typeface="Arial" panose="020B0604020202020204" pitchFamily="34" charset="0"/>
                <a:cs typeface="Arial" panose="020B0604020202020204" pitchFamily="34" charset="0"/>
              </a:rPr>
              <a:t>TEXT HERE</a:t>
            </a:r>
          </a:p>
        </p:txBody>
      </p:sp>
      <p:pic>
        <p:nvPicPr>
          <p:cNvPr id="58" name="Picture 57">
            <a:extLst>
              <a:ext uri="{FF2B5EF4-FFF2-40B4-BE49-F238E27FC236}">
                <a16:creationId xmlns:a16="http://schemas.microsoft.com/office/drawing/2014/main" id="{5E432B6F-4421-E4A1-350E-8BA4496104DA}"/>
              </a:ext>
            </a:extLst>
          </p:cNvPr>
          <p:cNvPicPr>
            <a:picLocks/>
          </p:cNvPicPr>
          <p:nvPr userDrawn="1"/>
        </p:nvPicPr>
        <p:blipFill>
          <a:blip r:embed="rId5" cstate="screen">
            <a:extLst>
              <a:ext uri="{28A0092B-C50C-407E-A947-70E740481C1C}">
                <a14:useLocalDpi xmlns:a14="http://schemas.microsoft.com/office/drawing/2010/main"/>
              </a:ext>
            </a:extLst>
          </a:blip>
          <a:stretch>
            <a:fillRect/>
          </a:stretch>
        </p:blipFill>
        <p:spPr>
          <a:xfrm>
            <a:off x="7605062" y="1343248"/>
            <a:ext cx="2302933" cy="60904"/>
          </a:xfrm>
          <a:prstGeom prst="rect">
            <a:avLst/>
          </a:prstGeom>
        </p:spPr>
      </p:pic>
      <p:pic>
        <p:nvPicPr>
          <p:cNvPr id="59" name="Picture 58">
            <a:extLst>
              <a:ext uri="{FF2B5EF4-FFF2-40B4-BE49-F238E27FC236}">
                <a16:creationId xmlns:a16="http://schemas.microsoft.com/office/drawing/2014/main" id="{F8E6C1E4-8C46-CB25-C1AC-C8D109AD1739}"/>
              </a:ext>
            </a:extLst>
          </p:cNvPr>
          <p:cNvPicPr>
            <a:picLocks/>
          </p:cNvPicPr>
          <p:nvPr userDrawn="1"/>
        </p:nvPicPr>
        <p:blipFill>
          <a:blip r:embed="rId5" cstate="screen">
            <a:extLst>
              <a:ext uri="{28A0092B-C50C-407E-A947-70E740481C1C}">
                <a14:useLocalDpi xmlns:a14="http://schemas.microsoft.com/office/drawing/2010/main"/>
              </a:ext>
            </a:extLst>
          </a:blip>
          <a:stretch>
            <a:fillRect/>
          </a:stretch>
        </p:blipFill>
        <p:spPr>
          <a:xfrm rot="5400000">
            <a:off x="9767136" y="2866042"/>
            <a:ext cx="2300803" cy="60960"/>
          </a:xfrm>
          <a:prstGeom prst="rect">
            <a:avLst/>
          </a:prstGeom>
        </p:spPr>
      </p:pic>
      <p:grpSp>
        <p:nvGrpSpPr>
          <p:cNvPr id="60" name="Group 59">
            <a:extLst>
              <a:ext uri="{FF2B5EF4-FFF2-40B4-BE49-F238E27FC236}">
                <a16:creationId xmlns:a16="http://schemas.microsoft.com/office/drawing/2014/main" id="{87C72C23-CBDB-E924-6F9C-0D300C163754}"/>
              </a:ext>
            </a:extLst>
          </p:cNvPr>
          <p:cNvGrpSpPr/>
          <p:nvPr userDrawn="1"/>
        </p:nvGrpSpPr>
        <p:grpSpPr>
          <a:xfrm>
            <a:off x="781723" y="1222959"/>
            <a:ext cx="1279116" cy="1002777"/>
            <a:chOff x="646366" y="347548"/>
            <a:chExt cx="1693177" cy="1328613"/>
          </a:xfrm>
        </p:grpSpPr>
        <p:grpSp>
          <p:nvGrpSpPr>
            <p:cNvPr id="61" name="Group 60">
              <a:extLst>
                <a:ext uri="{FF2B5EF4-FFF2-40B4-BE49-F238E27FC236}">
                  <a16:creationId xmlns:a16="http://schemas.microsoft.com/office/drawing/2014/main" id="{D633107A-35A6-CA22-7352-E54EBF63E886}"/>
                </a:ext>
              </a:extLst>
            </p:cNvPr>
            <p:cNvGrpSpPr/>
            <p:nvPr/>
          </p:nvGrpSpPr>
          <p:grpSpPr>
            <a:xfrm>
              <a:off x="1153002" y="347548"/>
              <a:ext cx="1186541" cy="1151990"/>
              <a:chOff x="3284490" y="4072118"/>
              <a:chExt cx="650622" cy="631676"/>
            </a:xfrm>
          </p:grpSpPr>
          <p:sp>
            <p:nvSpPr>
              <p:cNvPr id="71" name="Rounded Rectangle 70">
                <a:extLst>
                  <a:ext uri="{FF2B5EF4-FFF2-40B4-BE49-F238E27FC236}">
                    <a16:creationId xmlns:a16="http://schemas.microsoft.com/office/drawing/2014/main" id="{E2029774-9540-AC3F-7386-7D3C81302948}"/>
                  </a:ext>
                </a:extLst>
              </p:cNvPr>
              <p:cNvSpPr>
                <a:spLocks noChangeAspect="1"/>
              </p:cNvSpPr>
              <p:nvPr/>
            </p:nvSpPr>
            <p:spPr>
              <a:xfrm rot="18900000">
                <a:off x="3357492" y="4072829"/>
                <a:ext cx="576913" cy="580119"/>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72" name="Rounded Rectangle 71">
                <a:extLst>
                  <a:ext uri="{FF2B5EF4-FFF2-40B4-BE49-F238E27FC236}">
                    <a16:creationId xmlns:a16="http://schemas.microsoft.com/office/drawing/2014/main" id="{1B8B057D-E50E-FA8D-6DDF-6961A61673F7}"/>
                  </a:ext>
                </a:extLst>
              </p:cNvPr>
              <p:cNvSpPr>
                <a:spLocks noChangeAspect="1"/>
              </p:cNvSpPr>
              <p:nvPr/>
            </p:nvSpPr>
            <p:spPr>
              <a:xfrm rot="18900000">
                <a:off x="3388957" y="4104469"/>
                <a:ext cx="513983" cy="516839"/>
              </a:xfrm>
              <a:prstGeom prst="roundRect">
                <a:avLst>
                  <a:gd name="adj" fmla="val 7269"/>
                </a:avLst>
              </a:prstGeom>
              <a:gradFill>
                <a:gsLst>
                  <a:gs pos="0">
                    <a:schemeClr val="accent2">
                      <a:lumMod val="40000"/>
                      <a:lumOff val="60000"/>
                    </a:schemeClr>
                  </a:gs>
                  <a:gs pos="100000">
                    <a:schemeClr val="tx2">
                      <a:lumMod val="75000"/>
                    </a:schemeClr>
                  </a:gs>
                </a:gsLst>
                <a:lin ang="7800000" scaled="0"/>
              </a:gradFill>
              <a:ln w="3175">
                <a:solidFill>
                  <a:schemeClr val="bg1">
                    <a:alpha val="49894"/>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73" name="Rounded Rectangle 72">
                <a:extLst>
                  <a:ext uri="{FF2B5EF4-FFF2-40B4-BE49-F238E27FC236}">
                    <a16:creationId xmlns:a16="http://schemas.microsoft.com/office/drawing/2014/main" id="{73C72758-FD94-65FC-0B08-9BB0866893D9}"/>
                  </a:ext>
                </a:extLst>
              </p:cNvPr>
              <p:cNvSpPr>
                <a:spLocks noChangeAspect="1"/>
              </p:cNvSpPr>
              <p:nvPr/>
            </p:nvSpPr>
            <p:spPr>
              <a:xfrm rot="18900000">
                <a:off x="3356785" y="4072118"/>
                <a:ext cx="578327" cy="581540"/>
              </a:xfrm>
              <a:prstGeom prst="roundRect">
                <a:avLst>
                  <a:gd name="adj" fmla="val 11660"/>
                </a:avLst>
              </a:prstGeom>
              <a:noFill/>
              <a:ln w="6350">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74" name="Picture 73">
                <a:extLst>
                  <a:ext uri="{FF2B5EF4-FFF2-40B4-BE49-F238E27FC236}">
                    <a16:creationId xmlns:a16="http://schemas.microsoft.com/office/drawing/2014/main" id="{1AC4E733-8988-0872-E711-62F626AD41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900000">
                <a:off x="3290659" y="4119128"/>
                <a:ext cx="358430" cy="20305"/>
              </a:xfrm>
              <a:prstGeom prst="rect">
                <a:avLst/>
              </a:prstGeom>
            </p:spPr>
          </p:pic>
          <p:pic>
            <p:nvPicPr>
              <p:cNvPr id="75" name="Picture 74">
                <a:extLst>
                  <a:ext uri="{FF2B5EF4-FFF2-40B4-BE49-F238E27FC236}">
                    <a16:creationId xmlns:a16="http://schemas.microsoft.com/office/drawing/2014/main" id="{6A04A1C1-C95F-CF72-1C7C-715CC3B52E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700000">
                <a:off x="3215509" y="4497793"/>
                <a:ext cx="336413" cy="19058"/>
              </a:xfrm>
              <a:prstGeom prst="rect">
                <a:avLst/>
              </a:prstGeom>
            </p:spPr>
          </p:pic>
          <p:sp>
            <p:nvSpPr>
              <p:cNvPr id="76" name="Rounded Rectangle 75">
                <a:extLst>
                  <a:ext uri="{FF2B5EF4-FFF2-40B4-BE49-F238E27FC236}">
                    <a16:creationId xmlns:a16="http://schemas.microsoft.com/office/drawing/2014/main" id="{D2D18DBB-09E7-2FA4-14D1-C918ACAD973E}"/>
                  </a:ext>
                </a:extLst>
              </p:cNvPr>
              <p:cNvSpPr>
                <a:spLocks noChangeAspect="1"/>
              </p:cNvSpPr>
              <p:nvPr/>
            </p:nvSpPr>
            <p:spPr>
              <a:xfrm rot="18900000">
                <a:off x="3410280" y="4124806"/>
                <a:ext cx="473536" cy="476166"/>
              </a:xfrm>
              <a:prstGeom prst="roundRect">
                <a:avLst>
                  <a:gd name="adj" fmla="val 4817"/>
                </a:avLst>
              </a:prstGeom>
              <a:gradFill>
                <a:gsLst>
                  <a:gs pos="0">
                    <a:schemeClr val="accent2"/>
                  </a:gs>
                  <a:gs pos="100000">
                    <a:schemeClr val="tx2"/>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77" name="Picture 76">
                <a:extLst>
                  <a:ext uri="{FF2B5EF4-FFF2-40B4-BE49-F238E27FC236}">
                    <a16:creationId xmlns:a16="http://schemas.microsoft.com/office/drawing/2014/main" id="{A7EAA56B-4CB4-47D5-B947-0BDD9593362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8900000">
                <a:off x="3284490" y="4154414"/>
                <a:ext cx="358430" cy="99025"/>
              </a:xfrm>
              <a:prstGeom prst="rect">
                <a:avLst/>
              </a:prstGeom>
            </p:spPr>
          </p:pic>
          <p:pic>
            <p:nvPicPr>
              <p:cNvPr id="78" name="Picture 77">
                <a:extLst>
                  <a:ext uri="{FF2B5EF4-FFF2-40B4-BE49-F238E27FC236}">
                    <a16:creationId xmlns:a16="http://schemas.microsoft.com/office/drawing/2014/main" id="{63E0A2B0-1477-AB7E-70D7-7C11ABD64E1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700000">
                <a:off x="3299947" y="4483331"/>
                <a:ext cx="358430" cy="82496"/>
              </a:xfrm>
              <a:prstGeom prst="rect">
                <a:avLst/>
              </a:prstGeom>
            </p:spPr>
          </p:pic>
        </p:grpSp>
        <p:grpSp>
          <p:nvGrpSpPr>
            <p:cNvPr id="62" name="Group 61">
              <a:extLst>
                <a:ext uri="{FF2B5EF4-FFF2-40B4-BE49-F238E27FC236}">
                  <a16:creationId xmlns:a16="http://schemas.microsoft.com/office/drawing/2014/main" id="{AFCCBC27-F0CC-1218-C4A2-6D7B65CF816F}"/>
                </a:ext>
              </a:extLst>
            </p:cNvPr>
            <p:cNvGrpSpPr/>
            <p:nvPr/>
          </p:nvGrpSpPr>
          <p:grpSpPr>
            <a:xfrm>
              <a:off x="646366" y="1094644"/>
              <a:ext cx="611215" cy="581517"/>
              <a:chOff x="2646833" y="4335536"/>
              <a:chExt cx="339252" cy="322768"/>
            </a:xfrm>
          </p:grpSpPr>
          <p:sp>
            <p:nvSpPr>
              <p:cNvPr id="63" name="Rounded Rectangle 62">
                <a:extLst>
                  <a:ext uri="{FF2B5EF4-FFF2-40B4-BE49-F238E27FC236}">
                    <a16:creationId xmlns:a16="http://schemas.microsoft.com/office/drawing/2014/main" id="{E0333DBF-A1DB-AC50-A168-FF7948C54BEC}"/>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64" name="Rounded Rectangle 63">
                <a:extLst>
                  <a:ext uri="{FF2B5EF4-FFF2-40B4-BE49-F238E27FC236}">
                    <a16:creationId xmlns:a16="http://schemas.microsoft.com/office/drawing/2014/main" id="{A7DD3050-4345-94CA-2E3C-C0749FE67B01}"/>
                  </a:ext>
                </a:extLst>
              </p:cNvPr>
              <p:cNvSpPr>
                <a:spLocks noChangeAspect="1"/>
              </p:cNvSpPr>
              <p:nvPr/>
            </p:nvSpPr>
            <p:spPr>
              <a:xfrm rot="18900000">
                <a:off x="2706836" y="4367620"/>
                <a:ext cx="247342" cy="248716"/>
              </a:xfrm>
              <a:prstGeom prst="roundRect">
                <a:avLst>
                  <a:gd name="adj" fmla="val 7269"/>
                </a:avLst>
              </a:prstGeom>
              <a:gradFill>
                <a:gsLst>
                  <a:gs pos="0">
                    <a:schemeClr val="accent4">
                      <a:lumMod val="40000"/>
                      <a:lumOff val="60000"/>
                    </a:schemeClr>
                  </a:gs>
                  <a:gs pos="100000">
                    <a:schemeClr val="accent3">
                      <a:lumMod val="75000"/>
                    </a:schemeClr>
                  </a:gs>
                </a:gsLst>
                <a:lin ang="7800000" scaled="0"/>
              </a:gradFill>
              <a:ln w="3175">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65" name="Rounded Rectangle 64">
                <a:extLst>
                  <a:ext uri="{FF2B5EF4-FFF2-40B4-BE49-F238E27FC236}">
                    <a16:creationId xmlns:a16="http://schemas.microsoft.com/office/drawing/2014/main" id="{BE685137-FC97-8DBB-800B-A6550F26A63A}"/>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66" name="Picture 65">
                <a:extLst>
                  <a:ext uri="{FF2B5EF4-FFF2-40B4-BE49-F238E27FC236}">
                    <a16:creationId xmlns:a16="http://schemas.microsoft.com/office/drawing/2014/main" id="{59FC3530-49D6-49F8-9CA0-78B596CA8A0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8900000">
                <a:off x="2646833" y="4365149"/>
                <a:ext cx="172486" cy="9771"/>
              </a:xfrm>
              <a:prstGeom prst="rect">
                <a:avLst/>
              </a:prstGeom>
            </p:spPr>
          </p:pic>
          <p:pic>
            <p:nvPicPr>
              <p:cNvPr id="67" name="Picture 66">
                <a:extLst>
                  <a:ext uri="{FF2B5EF4-FFF2-40B4-BE49-F238E27FC236}">
                    <a16:creationId xmlns:a16="http://schemas.microsoft.com/office/drawing/2014/main" id="{B3267F86-3779-2272-FF28-63AF05CFA40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700000">
                <a:off x="2613844" y="4572773"/>
                <a:ext cx="161890" cy="9171"/>
              </a:xfrm>
              <a:prstGeom prst="rect">
                <a:avLst/>
              </a:prstGeom>
            </p:spPr>
          </p:pic>
          <p:sp>
            <p:nvSpPr>
              <p:cNvPr id="68" name="Rounded Rectangle 67">
                <a:extLst>
                  <a:ext uri="{FF2B5EF4-FFF2-40B4-BE49-F238E27FC236}">
                    <a16:creationId xmlns:a16="http://schemas.microsoft.com/office/drawing/2014/main" id="{6161788A-E8CF-5F1D-90ED-F19CE3D2592E}"/>
                  </a:ext>
                </a:extLst>
              </p:cNvPr>
              <p:cNvSpPr>
                <a:spLocks noChangeAspect="1"/>
              </p:cNvSpPr>
              <p:nvPr/>
            </p:nvSpPr>
            <p:spPr>
              <a:xfrm rot="18900000">
                <a:off x="2718487" y="4378806"/>
                <a:ext cx="225098" cy="226346"/>
              </a:xfrm>
              <a:prstGeom prst="roundRect">
                <a:avLst>
                  <a:gd name="adj" fmla="val 4817"/>
                </a:avLst>
              </a:prstGeom>
              <a:gradFill>
                <a:gsLst>
                  <a:gs pos="0">
                    <a:schemeClr val="accent4"/>
                  </a:gs>
                  <a:gs pos="100000">
                    <a:schemeClr val="accent3"/>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69" name="Picture 68">
                <a:extLst>
                  <a:ext uri="{FF2B5EF4-FFF2-40B4-BE49-F238E27FC236}">
                    <a16:creationId xmlns:a16="http://schemas.microsoft.com/office/drawing/2014/main" id="{A5981BCE-04E2-B145-1552-777095C4B80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70" name="Picture 69">
                <a:extLst>
                  <a:ext uri="{FF2B5EF4-FFF2-40B4-BE49-F238E27FC236}">
                    <a16:creationId xmlns:a16="http://schemas.microsoft.com/office/drawing/2014/main" id="{05A38ECA-16F2-0C4D-C5AF-7F9B61C6CC1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grpSp>
    </p:spTree>
    <p:extLst>
      <p:ext uri="{BB962C8B-B14F-4D97-AF65-F5344CB8AC3E}">
        <p14:creationId xmlns:p14="http://schemas.microsoft.com/office/powerpoint/2010/main" val="30526796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GENERAL 8">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219F8CD-BB97-EB2F-B1D9-65AA2CF0E83D}"/>
              </a:ext>
            </a:extLst>
          </p:cNvPr>
          <p:cNvSpPr>
            <a:spLocks noChangeAspect="1"/>
          </p:cNvSpPr>
          <p:nvPr userDrawn="1"/>
        </p:nvSpPr>
        <p:spPr>
          <a:xfrm rot="18900000">
            <a:off x="10626281" y="-882854"/>
            <a:ext cx="1418835" cy="1417521"/>
          </a:xfrm>
          <a:custGeom>
            <a:avLst/>
            <a:gdLst>
              <a:gd name="connsiteX0" fmla="*/ 0 w 1064126"/>
              <a:gd name="connsiteY0" fmla="*/ 0 h 1064125"/>
              <a:gd name="connsiteX1" fmla="*/ 1064126 w 1064126"/>
              <a:gd name="connsiteY1" fmla="*/ 1064125 h 1064125"/>
              <a:gd name="connsiteX2" fmla="*/ 253964 w 1064126"/>
              <a:gd name="connsiteY2" fmla="*/ 1064125 h 1064125"/>
              <a:gd name="connsiteX3" fmla="*/ 0 w 1064126"/>
              <a:gd name="connsiteY3" fmla="*/ 810161 h 1064125"/>
            </a:gdLst>
            <a:ahLst/>
            <a:cxnLst>
              <a:cxn ang="0">
                <a:pos x="connsiteX0" y="connsiteY0"/>
              </a:cxn>
              <a:cxn ang="0">
                <a:pos x="connsiteX1" y="connsiteY1"/>
              </a:cxn>
              <a:cxn ang="0">
                <a:pos x="connsiteX2" y="connsiteY2"/>
              </a:cxn>
              <a:cxn ang="0">
                <a:pos x="connsiteX3" y="connsiteY3"/>
              </a:cxn>
            </a:cxnLst>
            <a:rect l="l" t="t" r="r" b="b"/>
            <a:pathLst>
              <a:path w="1064126" h="1064125">
                <a:moveTo>
                  <a:pt x="0" y="0"/>
                </a:moveTo>
                <a:lnTo>
                  <a:pt x="1064126" y="1064125"/>
                </a:lnTo>
                <a:lnTo>
                  <a:pt x="253964" y="1064125"/>
                </a:lnTo>
                <a:cubicBezTo>
                  <a:pt x="113704" y="1064125"/>
                  <a:pt x="0" y="950421"/>
                  <a:pt x="0" y="810161"/>
                </a:cubicBezTo>
                <a:close/>
              </a:path>
            </a:pathLst>
          </a:custGeom>
          <a:gradFill>
            <a:gsLst>
              <a:gs pos="0">
                <a:srgbClr val="006AFF"/>
              </a:gs>
              <a:gs pos="100000">
                <a:schemeClr val="accent2"/>
              </a:gs>
            </a:gsLst>
            <a:lin ang="13800000" scaled="0"/>
          </a:gradFill>
          <a:ln w="6350">
            <a:noFill/>
          </a:ln>
          <a:effectLst>
            <a:outerShdw blurRad="102344" dist="38100" dir="2700000" sx="96000" sy="9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49" b="0" i="0" dirty="0">
              <a:latin typeface="Arial" panose="020B0604020202020204" pitchFamily="34" charset="0"/>
            </a:endParaRPr>
          </a:p>
        </p:txBody>
      </p:sp>
      <p:sp>
        <p:nvSpPr>
          <p:cNvPr id="36" name="Freeform 35">
            <a:extLst>
              <a:ext uri="{FF2B5EF4-FFF2-40B4-BE49-F238E27FC236}">
                <a16:creationId xmlns:a16="http://schemas.microsoft.com/office/drawing/2014/main" id="{332318FA-2752-1434-16C6-9483F762A5E1}"/>
              </a:ext>
            </a:extLst>
          </p:cNvPr>
          <p:cNvSpPr>
            <a:spLocks noChangeAspect="1"/>
          </p:cNvSpPr>
          <p:nvPr userDrawn="1"/>
        </p:nvSpPr>
        <p:spPr>
          <a:xfrm rot="18900000">
            <a:off x="-1022783" y="5122119"/>
            <a:ext cx="1499252" cy="1687023"/>
          </a:xfrm>
          <a:custGeom>
            <a:avLst/>
            <a:gdLst>
              <a:gd name="connsiteX0" fmla="*/ 1423784 w 1423784"/>
              <a:gd name="connsiteY0" fmla="*/ 0 h 1603587"/>
              <a:gd name="connsiteX1" fmla="*/ 1423784 w 1423784"/>
              <a:gd name="connsiteY1" fmla="*/ 1490386 h 1603587"/>
              <a:gd name="connsiteX2" fmla="*/ 1310583 w 1423784"/>
              <a:gd name="connsiteY2" fmla="*/ 1603587 h 1603587"/>
              <a:gd name="connsiteX3" fmla="*/ 179804 w 1423784"/>
              <a:gd name="connsiteY3" fmla="*/ 1603587 h 1603587"/>
              <a:gd name="connsiteX4" fmla="*/ 0 w 1423784"/>
              <a:gd name="connsiteY4" fmla="*/ 1423784 h 160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784" h="1603587">
                <a:moveTo>
                  <a:pt x="1423784" y="0"/>
                </a:moveTo>
                <a:lnTo>
                  <a:pt x="1423784" y="1490386"/>
                </a:lnTo>
                <a:cubicBezTo>
                  <a:pt x="1423784" y="1552905"/>
                  <a:pt x="1373102" y="1603587"/>
                  <a:pt x="1310583" y="1603587"/>
                </a:cubicBezTo>
                <a:lnTo>
                  <a:pt x="179804" y="1603587"/>
                </a:lnTo>
                <a:lnTo>
                  <a:pt x="0" y="1423784"/>
                </a:lnTo>
                <a:close/>
              </a:path>
            </a:pathLst>
          </a:custGeom>
          <a:gradFill>
            <a:gsLst>
              <a:gs pos="99000">
                <a:schemeClr val="accent4"/>
              </a:gs>
              <a:gs pos="1000">
                <a:schemeClr val="accent3"/>
              </a:gs>
            </a:gsLst>
            <a:lin ang="13800000" scaled="0"/>
          </a:gradFill>
          <a:ln w="6350">
            <a:noFill/>
          </a:ln>
          <a:effectLst>
            <a:outerShdw blurRad="136248"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49" b="0" i="0" dirty="0">
              <a:latin typeface="Arial" panose="020B0604020202020204" pitchFamily="34" charset="0"/>
            </a:endParaRPr>
          </a:p>
        </p:txBody>
      </p:sp>
      <p:sp>
        <p:nvSpPr>
          <p:cNvPr id="60" name="Picture Placeholder 2">
            <a:extLst>
              <a:ext uri="{FF2B5EF4-FFF2-40B4-BE49-F238E27FC236}">
                <a16:creationId xmlns:a16="http://schemas.microsoft.com/office/drawing/2014/main" id="{29D14D38-31E3-EDEC-1240-6235EAE7CB7F}"/>
              </a:ext>
            </a:extLst>
          </p:cNvPr>
          <p:cNvSpPr>
            <a:spLocks noGrp="1"/>
          </p:cNvSpPr>
          <p:nvPr>
            <p:ph type="pic" sz="quarter" idx="14" hasCustomPrompt="1"/>
          </p:nvPr>
        </p:nvSpPr>
        <p:spPr>
          <a:xfrm>
            <a:off x="394787" y="1691555"/>
            <a:ext cx="3244724" cy="4269854"/>
          </a:xfrm>
          <a:prstGeom prst="roundRect">
            <a:avLst>
              <a:gd name="adj" fmla="val 6625"/>
            </a:avLst>
          </a:prstGeom>
          <a:solidFill>
            <a:schemeClr val="bg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lgn="ctr">
              <a:buFontTx/>
              <a:buNone/>
              <a:defRPr lang="en-US" sz="1599" b="0" i="0" dirty="0">
                <a:latin typeface="Arial" panose="020B0604020202020204" pitchFamily="34" charset="0"/>
              </a:defRPr>
            </a:lvl1pPr>
          </a:lstStyle>
          <a:p>
            <a:pPr marL="0" lvl="0" algn="ctr" defTabSz="1218072"/>
            <a:r>
              <a:rPr lang="en-US" dirty="0"/>
              <a:t>Insert Picture    </a:t>
            </a:r>
          </a:p>
        </p:txBody>
      </p:sp>
      <p:sp>
        <p:nvSpPr>
          <p:cNvPr id="26" name="Text Placeholder 66">
            <a:extLst>
              <a:ext uri="{FF2B5EF4-FFF2-40B4-BE49-F238E27FC236}">
                <a16:creationId xmlns:a16="http://schemas.microsoft.com/office/drawing/2014/main" id="{D3DA0EA3-9A67-211D-CAEA-0FD67F6B2528}"/>
              </a:ext>
            </a:extLst>
          </p:cNvPr>
          <p:cNvSpPr>
            <a:spLocks noGrp="1"/>
          </p:cNvSpPr>
          <p:nvPr>
            <p:ph type="body" sz="quarter" idx="12" hasCustomPrompt="1"/>
          </p:nvPr>
        </p:nvSpPr>
        <p:spPr>
          <a:xfrm>
            <a:off x="3091329" y="485367"/>
            <a:ext cx="6730056" cy="435646"/>
          </a:xfrm>
          <a:prstGeom prst="rect">
            <a:avLst/>
          </a:prstGeom>
        </p:spPr>
        <p:txBody>
          <a:bodyPr lIns="0" tIns="0" rIns="0" bIns="0"/>
          <a:lstStyle>
            <a:lvl1pPr marL="0" indent="0">
              <a:spcBef>
                <a:spcPts val="0"/>
              </a:spcBef>
              <a:buFontTx/>
              <a:buNone/>
              <a:defRPr sz="2931" spc="27" baseline="0">
                <a:solidFill>
                  <a:schemeClr val="accent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(1st Letter Cap)</a:t>
            </a:r>
          </a:p>
        </p:txBody>
      </p:sp>
      <p:sp>
        <p:nvSpPr>
          <p:cNvPr id="27" name="Text Placeholder 66">
            <a:extLst>
              <a:ext uri="{FF2B5EF4-FFF2-40B4-BE49-F238E27FC236}">
                <a16:creationId xmlns:a16="http://schemas.microsoft.com/office/drawing/2014/main" id="{B51CD5F5-E8C1-1A39-96F0-4D1356F6D3AD}"/>
              </a:ext>
            </a:extLst>
          </p:cNvPr>
          <p:cNvSpPr>
            <a:spLocks noGrp="1"/>
          </p:cNvSpPr>
          <p:nvPr>
            <p:ph type="body" sz="quarter" idx="13" hasCustomPrompt="1"/>
          </p:nvPr>
        </p:nvSpPr>
        <p:spPr>
          <a:xfrm>
            <a:off x="3091328" y="984411"/>
            <a:ext cx="6730043" cy="413705"/>
          </a:xfrm>
          <a:prstGeom prst="rect">
            <a:avLst/>
          </a:prstGeom>
        </p:spPr>
        <p:txBody>
          <a:bodyPr lIns="0" tIns="0" rIns="0" bIns="0"/>
          <a:lstStyle>
            <a:lvl1pPr marL="0" indent="0">
              <a:spcBef>
                <a:spcPts val="0"/>
              </a:spcBef>
              <a:buFontTx/>
              <a:buNone/>
              <a:defRPr sz="1865" spc="27" baseline="0">
                <a:solidFill>
                  <a:schemeClr val="accent1">
                    <a:lumMod val="40000"/>
                    <a:lumOff val="60000"/>
                  </a:schemeClr>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SUBHEAD HERE (ALL CAPS)</a:t>
            </a:r>
          </a:p>
        </p:txBody>
      </p:sp>
      <p:sp>
        <p:nvSpPr>
          <p:cNvPr id="83" name="Text Placeholder 37">
            <a:extLst>
              <a:ext uri="{FF2B5EF4-FFF2-40B4-BE49-F238E27FC236}">
                <a16:creationId xmlns:a16="http://schemas.microsoft.com/office/drawing/2014/main" id="{80CC0D1A-D650-3D21-851A-AA552A7D20F9}"/>
              </a:ext>
            </a:extLst>
          </p:cNvPr>
          <p:cNvSpPr>
            <a:spLocks noGrp="1"/>
          </p:cNvSpPr>
          <p:nvPr>
            <p:ph type="body" sz="quarter" idx="18" hasCustomPrompt="1"/>
          </p:nvPr>
        </p:nvSpPr>
        <p:spPr>
          <a:xfrm>
            <a:off x="4208746" y="2021055"/>
            <a:ext cx="5894917" cy="269213"/>
          </a:xfrm>
          <a:prstGeom prst="rect">
            <a:avLst/>
          </a:prstGeom>
        </p:spPr>
        <p:txBody>
          <a:bodyPr lIns="0" rIns="0"/>
          <a:lstStyle>
            <a:lvl1pPr marL="0" indent="0">
              <a:buFontTx/>
              <a:buNone/>
              <a:defRPr sz="1332" b="1" i="0">
                <a:solidFill>
                  <a:schemeClr val="tx2"/>
                </a:solidFill>
                <a:latin typeface="Arial" panose="020B0604020202020204" pitchFamily="34" charset="0"/>
                <a:cs typeface="Arial" panose="020B0604020202020204" pitchFamily="34" charset="0"/>
              </a:defRPr>
            </a:lvl1pPr>
            <a:lvl2pPr marL="456777" indent="0" algn="l">
              <a:buFontTx/>
              <a:buNone/>
              <a:defRPr sz="1265" b="0" i="0">
                <a:solidFill>
                  <a:schemeClr val="tx2"/>
                </a:solidFill>
                <a:latin typeface="Arial" panose="020B0604020202020204" pitchFamily="34" charset="0"/>
                <a:cs typeface="Arial" panose="020B0604020202020204" pitchFamily="34" charset="0"/>
              </a:defRPr>
            </a:lvl2pPr>
            <a:lvl3pPr marL="913554" indent="0">
              <a:buFontTx/>
              <a:buNone/>
              <a:defRPr/>
            </a:lvl3pPr>
            <a:lvl4pPr marL="1370331" indent="0">
              <a:buFontTx/>
              <a:buNone/>
              <a:defRPr/>
            </a:lvl4pPr>
            <a:lvl5pPr marL="1827108" indent="0">
              <a:buFontTx/>
              <a:buNone/>
              <a:defRPr/>
            </a:lvl5pPr>
          </a:lstStyle>
          <a:p>
            <a:pPr lvl="0"/>
            <a:r>
              <a:rPr lang="en-US" dirty="0"/>
              <a:t>Sample Headline Copy Here (First Letter Cap)</a:t>
            </a:r>
          </a:p>
          <a:p>
            <a:pPr lvl="1"/>
            <a:r>
              <a:rPr lang="en-US" dirty="0"/>
              <a:t> </a:t>
            </a:r>
          </a:p>
        </p:txBody>
      </p:sp>
      <p:sp>
        <p:nvSpPr>
          <p:cNvPr id="84" name="Text Placeholder 37">
            <a:extLst>
              <a:ext uri="{FF2B5EF4-FFF2-40B4-BE49-F238E27FC236}">
                <a16:creationId xmlns:a16="http://schemas.microsoft.com/office/drawing/2014/main" id="{21C53F96-CC46-C1C5-225A-409FA55B43BC}"/>
              </a:ext>
            </a:extLst>
          </p:cNvPr>
          <p:cNvSpPr>
            <a:spLocks noGrp="1"/>
          </p:cNvSpPr>
          <p:nvPr>
            <p:ph type="body" sz="quarter" idx="20" hasCustomPrompt="1"/>
          </p:nvPr>
        </p:nvSpPr>
        <p:spPr>
          <a:xfrm>
            <a:off x="4208746" y="3180775"/>
            <a:ext cx="5894917" cy="269213"/>
          </a:xfrm>
          <a:prstGeom prst="rect">
            <a:avLst/>
          </a:prstGeom>
        </p:spPr>
        <p:txBody>
          <a:bodyPr lIns="0" rIns="0"/>
          <a:lstStyle>
            <a:lvl1pPr marL="0" indent="0">
              <a:buFontTx/>
              <a:buNone/>
              <a:defRPr sz="1332" b="1" i="0">
                <a:solidFill>
                  <a:schemeClr val="tx2"/>
                </a:solidFill>
                <a:latin typeface="Arial" panose="020B0604020202020204" pitchFamily="34" charset="0"/>
                <a:cs typeface="Arial" panose="020B0604020202020204" pitchFamily="34" charset="0"/>
              </a:defRPr>
            </a:lvl1pPr>
            <a:lvl2pPr marL="456777" indent="0" algn="l">
              <a:buFontTx/>
              <a:buNone/>
              <a:defRPr sz="1265" b="0" i="0">
                <a:solidFill>
                  <a:schemeClr val="tx2"/>
                </a:solidFill>
                <a:latin typeface="Arial" panose="020B0604020202020204" pitchFamily="34" charset="0"/>
                <a:cs typeface="Arial" panose="020B0604020202020204" pitchFamily="34" charset="0"/>
              </a:defRPr>
            </a:lvl2pPr>
            <a:lvl3pPr marL="913554" indent="0">
              <a:buFontTx/>
              <a:buNone/>
              <a:defRPr/>
            </a:lvl3pPr>
            <a:lvl4pPr marL="1370331" indent="0">
              <a:buFontTx/>
              <a:buNone/>
              <a:defRPr/>
            </a:lvl4pPr>
            <a:lvl5pPr marL="1827108" indent="0">
              <a:buFontTx/>
              <a:buNone/>
              <a:defRPr/>
            </a:lvl5pPr>
          </a:lstStyle>
          <a:p>
            <a:pPr lvl="0"/>
            <a:r>
              <a:rPr lang="en-US" dirty="0"/>
              <a:t>Sample Headline Copy Here (First Letter Cap)</a:t>
            </a:r>
          </a:p>
          <a:p>
            <a:pPr lvl="1"/>
            <a:r>
              <a:rPr lang="en-US" dirty="0"/>
              <a:t> </a:t>
            </a:r>
          </a:p>
        </p:txBody>
      </p:sp>
      <p:sp>
        <p:nvSpPr>
          <p:cNvPr id="85" name="Text Placeholder 43">
            <a:extLst>
              <a:ext uri="{FF2B5EF4-FFF2-40B4-BE49-F238E27FC236}">
                <a16:creationId xmlns:a16="http://schemas.microsoft.com/office/drawing/2014/main" id="{BB246945-B67F-7A9B-57BC-CFBB9AB012A9}"/>
              </a:ext>
            </a:extLst>
          </p:cNvPr>
          <p:cNvSpPr>
            <a:spLocks noGrp="1"/>
          </p:cNvSpPr>
          <p:nvPr>
            <p:ph type="body" sz="quarter" idx="21" hasCustomPrompt="1"/>
          </p:nvPr>
        </p:nvSpPr>
        <p:spPr>
          <a:xfrm>
            <a:off x="4208746" y="3515507"/>
            <a:ext cx="5894917" cy="707630"/>
          </a:xfrm>
          <a:prstGeom prst="rect">
            <a:avLst/>
          </a:prstGeom>
        </p:spPr>
        <p:txBody>
          <a:bodyPr lIns="0" rIns="0"/>
          <a:lstStyle>
            <a:lvl1pPr marL="0" indent="0">
              <a:buFontTx/>
              <a:buNone/>
              <a:defRPr sz="1265" b="0" i="0">
                <a:solidFill>
                  <a:schemeClr val="tx1"/>
                </a:solidFill>
                <a:latin typeface="Arial" panose="020B0604020202020204" pitchFamily="34" charset="0"/>
                <a:cs typeface="Arial" panose="020B0604020202020204" pitchFamily="34" charset="0"/>
              </a:defRPr>
            </a:lvl1pPr>
            <a:lvl2pPr marL="456777" indent="0">
              <a:buFontTx/>
              <a:buNone/>
              <a:defRPr sz="1265" b="0" i="0">
                <a:solidFill>
                  <a:schemeClr val="bg1"/>
                </a:solidFill>
                <a:latin typeface="Arial" panose="020B0604020202020204" pitchFamily="34" charset="0"/>
                <a:cs typeface="Arial" panose="020B0604020202020204" pitchFamily="34" charset="0"/>
              </a:defRPr>
            </a:lvl2pPr>
            <a:lvl3pPr marL="913554" indent="0">
              <a:buFontTx/>
              <a:buNone/>
              <a:defRPr sz="1265" b="0" i="0">
                <a:solidFill>
                  <a:schemeClr val="bg1"/>
                </a:solidFill>
                <a:latin typeface="Arial" panose="020B0604020202020204" pitchFamily="34" charset="0"/>
                <a:cs typeface="Arial" panose="020B0604020202020204" pitchFamily="34" charset="0"/>
              </a:defRPr>
            </a:lvl3pPr>
            <a:lvl4pPr marL="1370331" indent="0">
              <a:buFontTx/>
              <a:buNone/>
              <a:defRPr sz="1265" b="0" i="0">
                <a:solidFill>
                  <a:schemeClr val="bg1"/>
                </a:solidFill>
                <a:latin typeface="Arial" panose="020B0604020202020204" pitchFamily="34" charset="0"/>
                <a:cs typeface="Arial" panose="020B0604020202020204" pitchFamily="34" charset="0"/>
              </a:defRPr>
            </a:lvl4pPr>
            <a:lvl5pPr marL="1827108" indent="0">
              <a:buFontTx/>
              <a:buNone/>
              <a:defRPr sz="1265" b="0" i="0">
                <a:solidFill>
                  <a:schemeClr val="bg1"/>
                </a:solidFill>
                <a:latin typeface="Arial" panose="020B0604020202020204" pitchFamily="34" charset="0"/>
                <a:cs typeface="Arial" panose="020B0604020202020204" pitchFamily="34" charset="0"/>
              </a:defRPr>
            </a:lvl5pPr>
          </a:lstStyle>
          <a:p>
            <a:pPr lvl="0"/>
            <a:r>
              <a:rPr lang="en-US" dirty="0"/>
              <a:t>Sample supporting copy here in sentence case</a:t>
            </a:r>
          </a:p>
        </p:txBody>
      </p:sp>
      <p:sp>
        <p:nvSpPr>
          <p:cNvPr id="86" name="Text Placeholder 37">
            <a:extLst>
              <a:ext uri="{FF2B5EF4-FFF2-40B4-BE49-F238E27FC236}">
                <a16:creationId xmlns:a16="http://schemas.microsoft.com/office/drawing/2014/main" id="{96EA032F-7E1E-16E9-D3A4-E9275F49CD4B}"/>
              </a:ext>
            </a:extLst>
          </p:cNvPr>
          <p:cNvSpPr>
            <a:spLocks noGrp="1"/>
          </p:cNvSpPr>
          <p:nvPr>
            <p:ph type="body" sz="quarter" idx="22" hasCustomPrompt="1"/>
          </p:nvPr>
        </p:nvSpPr>
        <p:spPr>
          <a:xfrm>
            <a:off x="4208746" y="4362377"/>
            <a:ext cx="5894917" cy="269213"/>
          </a:xfrm>
          <a:prstGeom prst="rect">
            <a:avLst/>
          </a:prstGeom>
        </p:spPr>
        <p:txBody>
          <a:bodyPr lIns="0" rIns="0"/>
          <a:lstStyle>
            <a:lvl1pPr marL="0" indent="0">
              <a:buFontTx/>
              <a:buNone/>
              <a:defRPr sz="1332" b="1" i="0">
                <a:solidFill>
                  <a:schemeClr val="tx2"/>
                </a:solidFill>
                <a:latin typeface="Arial" panose="020B0604020202020204" pitchFamily="34" charset="0"/>
                <a:cs typeface="Arial" panose="020B0604020202020204" pitchFamily="34" charset="0"/>
              </a:defRPr>
            </a:lvl1pPr>
            <a:lvl2pPr marL="456777" indent="0" algn="l">
              <a:buFontTx/>
              <a:buNone/>
              <a:defRPr sz="1265" b="0" i="0">
                <a:solidFill>
                  <a:schemeClr val="tx2"/>
                </a:solidFill>
                <a:latin typeface="Arial" panose="020B0604020202020204" pitchFamily="34" charset="0"/>
                <a:cs typeface="Arial" panose="020B0604020202020204" pitchFamily="34" charset="0"/>
              </a:defRPr>
            </a:lvl2pPr>
            <a:lvl3pPr marL="913554" indent="0">
              <a:buFontTx/>
              <a:buNone/>
              <a:defRPr/>
            </a:lvl3pPr>
            <a:lvl4pPr marL="1370331" indent="0">
              <a:buFontTx/>
              <a:buNone/>
              <a:defRPr/>
            </a:lvl4pPr>
            <a:lvl5pPr marL="1827108" indent="0">
              <a:buFontTx/>
              <a:buNone/>
              <a:defRPr/>
            </a:lvl5pPr>
          </a:lstStyle>
          <a:p>
            <a:pPr lvl="0"/>
            <a:r>
              <a:rPr lang="en-US" dirty="0"/>
              <a:t>Sample Headline Copy Here (First Letter Cap)</a:t>
            </a:r>
          </a:p>
          <a:p>
            <a:pPr lvl="1"/>
            <a:r>
              <a:rPr lang="en-US" dirty="0"/>
              <a:t> </a:t>
            </a:r>
          </a:p>
        </p:txBody>
      </p:sp>
      <p:sp>
        <p:nvSpPr>
          <p:cNvPr id="87" name="Text Placeholder 43">
            <a:extLst>
              <a:ext uri="{FF2B5EF4-FFF2-40B4-BE49-F238E27FC236}">
                <a16:creationId xmlns:a16="http://schemas.microsoft.com/office/drawing/2014/main" id="{1D442427-A393-8D12-63AF-46623B2F1916}"/>
              </a:ext>
            </a:extLst>
          </p:cNvPr>
          <p:cNvSpPr>
            <a:spLocks noGrp="1"/>
          </p:cNvSpPr>
          <p:nvPr>
            <p:ph type="body" sz="quarter" idx="23" hasCustomPrompt="1"/>
          </p:nvPr>
        </p:nvSpPr>
        <p:spPr>
          <a:xfrm>
            <a:off x="4208746" y="4697109"/>
            <a:ext cx="5894917" cy="707630"/>
          </a:xfrm>
          <a:prstGeom prst="rect">
            <a:avLst/>
          </a:prstGeom>
        </p:spPr>
        <p:txBody>
          <a:bodyPr lIns="0"/>
          <a:lstStyle>
            <a:lvl1pPr marL="0" indent="0">
              <a:buFontTx/>
              <a:buNone/>
              <a:defRPr sz="1265" b="0" i="0">
                <a:solidFill>
                  <a:schemeClr val="tx1"/>
                </a:solidFill>
                <a:latin typeface="Arial" panose="020B0604020202020204" pitchFamily="34" charset="0"/>
                <a:cs typeface="Arial" panose="020B0604020202020204" pitchFamily="34" charset="0"/>
              </a:defRPr>
            </a:lvl1pPr>
            <a:lvl2pPr marL="456777" indent="0">
              <a:buFontTx/>
              <a:buNone/>
              <a:defRPr sz="1265" b="0" i="0">
                <a:solidFill>
                  <a:schemeClr val="bg1"/>
                </a:solidFill>
                <a:latin typeface="Arial" panose="020B0604020202020204" pitchFamily="34" charset="0"/>
                <a:cs typeface="Arial" panose="020B0604020202020204" pitchFamily="34" charset="0"/>
              </a:defRPr>
            </a:lvl2pPr>
            <a:lvl3pPr marL="913554" indent="0">
              <a:buFontTx/>
              <a:buNone/>
              <a:defRPr sz="1265" b="0" i="0">
                <a:solidFill>
                  <a:schemeClr val="bg1"/>
                </a:solidFill>
                <a:latin typeface="Arial" panose="020B0604020202020204" pitchFamily="34" charset="0"/>
                <a:cs typeface="Arial" panose="020B0604020202020204" pitchFamily="34" charset="0"/>
              </a:defRPr>
            </a:lvl3pPr>
            <a:lvl4pPr marL="1370331" indent="0">
              <a:buFontTx/>
              <a:buNone/>
              <a:defRPr sz="1265" b="0" i="0">
                <a:solidFill>
                  <a:schemeClr val="bg1"/>
                </a:solidFill>
                <a:latin typeface="Arial" panose="020B0604020202020204" pitchFamily="34" charset="0"/>
                <a:cs typeface="Arial" panose="020B0604020202020204" pitchFamily="34" charset="0"/>
              </a:defRPr>
            </a:lvl4pPr>
            <a:lvl5pPr marL="1827108" indent="0">
              <a:buFontTx/>
              <a:buNone/>
              <a:defRPr sz="1265" b="0" i="0">
                <a:solidFill>
                  <a:schemeClr val="bg1"/>
                </a:solidFill>
                <a:latin typeface="Arial" panose="020B0604020202020204" pitchFamily="34" charset="0"/>
                <a:cs typeface="Arial" panose="020B0604020202020204" pitchFamily="34" charset="0"/>
              </a:defRPr>
            </a:lvl5pPr>
          </a:lstStyle>
          <a:p>
            <a:pPr lvl="0"/>
            <a:r>
              <a:rPr lang="en-US" dirty="0"/>
              <a:t>Sample supporting copy here in sentence case</a:t>
            </a:r>
          </a:p>
        </p:txBody>
      </p:sp>
      <p:sp>
        <p:nvSpPr>
          <p:cNvPr id="88" name="Text Placeholder 43">
            <a:extLst>
              <a:ext uri="{FF2B5EF4-FFF2-40B4-BE49-F238E27FC236}">
                <a16:creationId xmlns:a16="http://schemas.microsoft.com/office/drawing/2014/main" id="{7F267E56-BE74-1452-AD32-48014F406E2D}"/>
              </a:ext>
            </a:extLst>
          </p:cNvPr>
          <p:cNvSpPr>
            <a:spLocks noGrp="1"/>
          </p:cNvSpPr>
          <p:nvPr>
            <p:ph type="body" sz="quarter" idx="24" hasCustomPrompt="1"/>
          </p:nvPr>
        </p:nvSpPr>
        <p:spPr>
          <a:xfrm>
            <a:off x="4208746" y="2355787"/>
            <a:ext cx="5894917" cy="707630"/>
          </a:xfrm>
          <a:prstGeom prst="rect">
            <a:avLst/>
          </a:prstGeom>
        </p:spPr>
        <p:txBody>
          <a:bodyPr lIns="0"/>
          <a:lstStyle>
            <a:lvl1pPr marL="0" indent="0">
              <a:buFontTx/>
              <a:buNone/>
              <a:defRPr sz="1265" b="0" i="0">
                <a:solidFill>
                  <a:schemeClr val="tx1"/>
                </a:solidFill>
                <a:latin typeface="Arial" panose="020B0604020202020204" pitchFamily="34" charset="0"/>
                <a:cs typeface="Arial" panose="020B0604020202020204" pitchFamily="34" charset="0"/>
              </a:defRPr>
            </a:lvl1pPr>
            <a:lvl2pPr marL="456777" indent="0">
              <a:buFontTx/>
              <a:buNone/>
              <a:defRPr sz="1265" b="0" i="0">
                <a:solidFill>
                  <a:schemeClr val="bg1"/>
                </a:solidFill>
                <a:latin typeface="Arial" panose="020B0604020202020204" pitchFamily="34" charset="0"/>
                <a:cs typeface="Arial" panose="020B0604020202020204" pitchFamily="34" charset="0"/>
              </a:defRPr>
            </a:lvl2pPr>
            <a:lvl3pPr marL="913554" indent="0">
              <a:buFontTx/>
              <a:buNone/>
              <a:defRPr sz="1265" b="0" i="0">
                <a:solidFill>
                  <a:schemeClr val="bg1"/>
                </a:solidFill>
                <a:latin typeface="Arial" panose="020B0604020202020204" pitchFamily="34" charset="0"/>
                <a:cs typeface="Arial" panose="020B0604020202020204" pitchFamily="34" charset="0"/>
              </a:defRPr>
            </a:lvl3pPr>
            <a:lvl4pPr marL="1370331" indent="0">
              <a:buFontTx/>
              <a:buNone/>
              <a:defRPr sz="1265" b="0" i="0">
                <a:solidFill>
                  <a:schemeClr val="bg1"/>
                </a:solidFill>
                <a:latin typeface="Arial" panose="020B0604020202020204" pitchFamily="34" charset="0"/>
                <a:cs typeface="Arial" panose="020B0604020202020204" pitchFamily="34" charset="0"/>
              </a:defRPr>
            </a:lvl4pPr>
            <a:lvl5pPr marL="1827108" indent="0">
              <a:buFontTx/>
              <a:buNone/>
              <a:defRPr sz="1265" b="0" i="0">
                <a:solidFill>
                  <a:schemeClr val="bg1"/>
                </a:solidFill>
                <a:latin typeface="Arial" panose="020B0604020202020204" pitchFamily="34" charset="0"/>
                <a:cs typeface="Arial" panose="020B0604020202020204" pitchFamily="34" charset="0"/>
              </a:defRPr>
            </a:lvl5pPr>
          </a:lstStyle>
          <a:p>
            <a:pPr lvl="0"/>
            <a:r>
              <a:rPr lang="en-US" dirty="0"/>
              <a:t>Sample supporting copy here in sentence case</a:t>
            </a:r>
          </a:p>
        </p:txBody>
      </p:sp>
      <p:pic>
        <p:nvPicPr>
          <p:cNvPr id="89" name="Picture 88">
            <a:extLst>
              <a:ext uri="{FF2B5EF4-FFF2-40B4-BE49-F238E27FC236}">
                <a16:creationId xmlns:a16="http://schemas.microsoft.com/office/drawing/2014/main" id="{DAE58D7C-AF09-C848-A211-A7C3247325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89156" y="6254848"/>
            <a:ext cx="1949661" cy="294140"/>
          </a:xfrm>
          <a:prstGeom prst="rect">
            <a:avLst/>
          </a:prstGeom>
        </p:spPr>
      </p:pic>
      <p:grpSp>
        <p:nvGrpSpPr>
          <p:cNvPr id="90" name="Group 89">
            <a:extLst>
              <a:ext uri="{FF2B5EF4-FFF2-40B4-BE49-F238E27FC236}">
                <a16:creationId xmlns:a16="http://schemas.microsoft.com/office/drawing/2014/main" id="{4AD64BCF-BDBD-2C94-E63F-DF13999EECFC}"/>
              </a:ext>
            </a:extLst>
          </p:cNvPr>
          <p:cNvGrpSpPr/>
          <p:nvPr userDrawn="1"/>
        </p:nvGrpSpPr>
        <p:grpSpPr>
          <a:xfrm>
            <a:off x="1768577" y="309012"/>
            <a:ext cx="1064313" cy="1121735"/>
            <a:chOff x="5556282" y="3232290"/>
            <a:chExt cx="4105217" cy="4330700"/>
          </a:xfrm>
        </p:grpSpPr>
        <p:grpSp>
          <p:nvGrpSpPr>
            <p:cNvPr id="91" name="Group 90">
              <a:extLst>
                <a:ext uri="{FF2B5EF4-FFF2-40B4-BE49-F238E27FC236}">
                  <a16:creationId xmlns:a16="http://schemas.microsoft.com/office/drawing/2014/main" id="{3865F8C8-E599-0F1A-793D-024A3D291511}"/>
                </a:ext>
              </a:extLst>
            </p:cNvPr>
            <p:cNvGrpSpPr/>
            <p:nvPr/>
          </p:nvGrpSpPr>
          <p:grpSpPr>
            <a:xfrm>
              <a:off x="8668369" y="4930285"/>
              <a:ext cx="993130" cy="944875"/>
              <a:chOff x="2646833" y="4335536"/>
              <a:chExt cx="339252" cy="322768"/>
            </a:xfrm>
          </p:grpSpPr>
          <p:sp>
            <p:nvSpPr>
              <p:cNvPr id="102" name="Rounded Rectangle 101">
                <a:extLst>
                  <a:ext uri="{FF2B5EF4-FFF2-40B4-BE49-F238E27FC236}">
                    <a16:creationId xmlns:a16="http://schemas.microsoft.com/office/drawing/2014/main" id="{050F5F8F-9A45-8BC4-442B-66BB92E82F5E}"/>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103" name="Rounded Rectangle 102">
                <a:extLst>
                  <a:ext uri="{FF2B5EF4-FFF2-40B4-BE49-F238E27FC236}">
                    <a16:creationId xmlns:a16="http://schemas.microsoft.com/office/drawing/2014/main" id="{8924D420-7A17-541D-0A5C-D9176BC4EEC4}"/>
                  </a:ext>
                </a:extLst>
              </p:cNvPr>
              <p:cNvSpPr>
                <a:spLocks noChangeAspect="1"/>
              </p:cNvSpPr>
              <p:nvPr/>
            </p:nvSpPr>
            <p:spPr>
              <a:xfrm rot="18900000">
                <a:off x="2706836" y="4367620"/>
                <a:ext cx="247342" cy="248716"/>
              </a:xfrm>
              <a:prstGeom prst="roundRect">
                <a:avLst>
                  <a:gd name="adj" fmla="val 7269"/>
                </a:avLst>
              </a:prstGeom>
              <a:gradFill>
                <a:gsLst>
                  <a:gs pos="0">
                    <a:schemeClr val="accent3">
                      <a:lumMod val="40000"/>
                      <a:lumOff val="60000"/>
                    </a:schemeClr>
                  </a:gs>
                  <a:gs pos="100000">
                    <a:schemeClr val="accent1">
                      <a:lumMod val="75000"/>
                    </a:schemeClr>
                  </a:gs>
                </a:gsLst>
                <a:lin ang="6600000" scaled="0"/>
              </a:gradFill>
              <a:ln w="3175">
                <a:solidFill>
                  <a:schemeClr val="bg1">
                    <a:alpha val="49829"/>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104" name="Rounded Rectangle 103">
                <a:extLst>
                  <a:ext uri="{FF2B5EF4-FFF2-40B4-BE49-F238E27FC236}">
                    <a16:creationId xmlns:a16="http://schemas.microsoft.com/office/drawing/2014/main" id="{19B59E98-CAA5-9C03-3EE0-13A632B25AC2}"/>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105" name="Picture 104">
                <a:extLst>
                  <a:ext uri="{FF2B5EF4-FFF2-40B4-BE49-F238E27FC236}">
                    <a16:creationId xmlns:a16="http://schemas.microsoft.com/office/drawing/2014/main" id="{81921E87-86D7-30F3-B2B7-622971EBE11A}"/>
                  </a:ext>
                </a:extLst>
              </p:cNvPr>
              <p:cNvPicPr>
                <a:picLocks noChangeAspect="1"/>
              </p:cNvPicPr>
              <p:nvPr/>
            </p:nvPicPr>
            <p:blipFill>
              <a:blip r:embed="rId4"/>
              <a:stretch>
                <a:fillRect/>
              </a:stretch>
            </p:blipFill>
            <p:spPr>
              <a:xfrm rot="18900000">
                <a:off x="2646833" y="4365149"/>
                <a:ext cx="172486" cy="9771"/>
              </a:xfrm>
              <a:prstGeom prst="rect">
                <a:avLst/>
              </a:prstGeom>
            </p:spPr>
          </p:pic>
          <p:pic>
            <p:nvPicPr>
              <p:cNvPr id="106" name="Picture 105">
                <a:extLst>
                  <a:ext uri="{FF2B5EF4-FFF2-40B4-BE49-F238E27FC236}">
                    <a16:creationId xmlns:a16="http://schemas.microsoft.com/office/drawing/2014/main" id="{DA8884EC-B2FA-C591-CA8D-7FCD3833AD38}"/>
                  </a:ext>
                </a:extLst>
              </p:cNvPr>
              <p:cNvPicPr>
                <a:picLocks noChangeAspect="1"/>
              </p:cNvPicPr>
              <p:nvPr/>
            </p:nvPicPr>
            <p:blipFill>
              <a:blip r:embed="rId4"/>
              <a:stretch>
                <a:fillRect/>
              </a:stretch>
            </p:blipFill>
            <p:spPr>
              <a:xfrm rot="2700000">
                <a:off x="2613844" y="4572773"/>
                <a:ext cx="161890" cy="9171"/>
              </a:xfrm>
              <a:prstGeom prst="rect">
                <a:avLst/>
              </a:prstGeom>
            </p:spPr>
          </p:pic>
          <p:sp>
            <p:nvSpPr>
              <p:cNvPr id="107" name="Rounded Rectangle 106">
                <a:extLst>
                  <a:ext uri="{FF2B5EF4-FFF2-40B4-BE49-F238E27FC236}">
                    <a16:creationId xmlns:a16="http://schemas.microsoft.com/office/drawing/2014/main" id="{F0764345-9E21-F914-2D58-EFCFE934F184}"/>
                  </a:ext>
                </a:extLst>
              </p:cNvPr>
              <p:cNvSpPr>
                <a:spLocks noChangeAspect="1"/>
              </p:cNvSpPr>
              <p:nvPr/>
            </p:nvSpPr>
            <p:spPr>
              <a:xfrm rot="18900000">
                <a:off x="2718487" y="4378806"/>
                <a:ext cx="225098" cy="226346"/>
              </a:xfrm>
              <a:prstGeom prst="roundRect">
                <a:avLst>
                  <a:gd name="adj" fmla="val 4817"/>
                </a:avLst>
              </a:prstGeom>
              <a:gradFill>
                <a:gsLst>
                  <a:gs pos="0">
                    <a:schemeClr val="accent3"/>
                  </a:gs>
                  <a:gs pos="100000">
                    <a:schemeClr val="accent1"/>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108" name="Picture 107">
                <a:extLst>
                  <a:ext uri="{FF2B5EF4-FFF2-40B4-BE49-F238E27FC236}">
                    <a16:creationId xmlns:a16="http://schemas.microsoft.com/office/drawing/2014/main" id="{8513D5DD-9F69-DEAD-27EE-9E6B671340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109" name="Picture 108">
                <a:extLst>
                  <a:ext uri="{FF2B5EF4-FFF2-40B4-BE49-F238E27FC236}">
                    <a16:creationId xmlns:a16="http://schemas.microsoft.com/office/drawing/2014/main" id="{87691986-56E3-45C7-E198-244CDEDD5F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grpSp>
          <p:nvGrpSpPr>
            <p:cNvPr id="92" name="Group 91">
              <a:extLst>
                <a:ext uri="{FF2B5EF4-FFF2-40B4-BE49-F238E27FC236}">
                  <a16:creationId xmlns:a16="http://schemas.microsoft.com/office/drawing/2014/main" id="{F734EF76-03D4-A0BE-8AC5-57674E04A300}"/>
                </a:ext>
              </a:extLst>
            </p:cNvPr>
            <p:cNvGrpSpPr/>
            <p:nvPr/>
          </p:nvGrpSpPr>
          <p:grpSpPr>
            <a:xfrm>
              <a:off x="5556282" y="4921285"/>
              <a:ext cx="993130" cy="944875"/>
              <a:chOff x="2646833" y="4335536"/>
              <a:chExt cx="339252" cy="322768"/>
            </a:xfrm>
          </p:grpSpPr>
          <p:sp>
            <p:nvSpPr>
              <p:cNvPr id="94" name="Rounded Rectangle 93">
                <a:extLst>
                  <a:ext uri="{FF2B5EF4-FFF2-40B4-BE49-F238E27FC236}">
                    <a16:creationId xmlns:a16="http://schemas.microsoft.com/office/drawing/2014/main" id="{A69E8D15-011D-CA18-91EA-B4070AAD2550}"/>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95" name="Rounded Rectangle 94">
                <a:extLst>
                  <a:ext uri="{FF2B5EF4-FFF2-40B4-BE49-F238E27FC236}">
                    <a16:creationId xmlns:a16="http://schemas.microsoft.com/office/drawing/2014/main" id="{4188C051-A285-D206-EDF3-7BCC8E792D14}"/>
                  </a:ext>
                </a:extLst>
              </p:cNvPr>
              <p:cNvSpPr>
                <a:spLocks noChangeAspect="1"/>
              </p:cNvSpPr>
              <p:nvPr/>
            </p:nvSpPr>
            <p:spPr>
              <a:xfrm rot="18900000">
                <a:off x="2706836" y="4367620"/>
                <a:ext cx="247342" cy="248716"/>
              </a:xfrm>
              <a:prstGeom prst="roundRect">
                <a:avLst>
                  <a:gd name="adj" fmla="val 7269"/>
                </a:avLst>
              </a:prstGeom>
              <a:gradFill>
                <a:gsLst>
                  <a:gs pos="0">
                    <a:schemeClr val="accent2">
                      <a:lumMod val="40000"/>
                      <a:lumOff val="60000"/>
                    </a:schemeClr>
                  </a:gs>
                  <a:gs pos="100000">
                    <a:schemeClr val="tx2">
                      <a:lumMod val="50000"/>
                    </a:schemeClr>
                  </a:gs>
                </a:gsLst>
                <a:lin ang="7800000" scaled="0"/>
              </a:gradFill>
              <a:ln w="3175">
                <a:solidFill>
                  <a:schemeClr val="bg1">
                    <a:alpha val="4905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96" name="Rounded Rectangle 95">
                <a:extLst>
                  <a:ext uri="{FF2B5EF4-FFF2-40B4-BE49-F238E27FC236}">
                    <a16:creationId xmlns:a16="http://schemas.microsoft.com/office/drawing/2014/main" id="{92CD3214-024F-079C-8183-F180A27BED42}"/>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97" name="Picture 96">
                <a:extLst>
                  <a:ext uri="{FF2B5EF4-FFF2-40B4-BE49-F238E27FC236}">
                    <a16:creationId xmlns:a16="http://schemas.microsoft.com/office/drawing/2014/main" id="{CA7328A6-6159-4D2F-9C43-E8ABAA380C85}"/>
                  </a:ext>
                </a:extLst>
              </p:cNvPr>
              <p:cNvPicPr>
                <a:picLocks noChangeAspect="1"/>
              </p:cNvPicPr>
              <p:nvPr/>
            </p:nvPicPr>
            <p:blipFill>
              <a:blip r:embed="rId4"/>
              <a:stretch>
                <a:fillRect/>
              </a:stretch>
            </p:blipFill>
            <p:spPr>
              <a:xfrm rot="18900000">
                <a:off x="2646833" y="4365149"/>
                <a:ext cx="172486" cy="9771"/>
              </a:xfrm>
              <a:prstGeom prst="rect">
                <a:avLst/>
              </a:prstGeom>
            </p:spPr>
          </p:pic>
          <p:pic>
            <p:nvPicPr>
              <p:cNvPr id="98" name="Picture 97">
                <a:extLst>
                  <a:ext uri="{FF2B5EF4-FFF2-40B4-BE49-F238E27FC236}">
                    <a16:creationId xmlns:a16="http://schemas.microsoft.com/office/drawing/2014/main" id="{BF3AA1AE-BB93-745C-BFBB-4569E8CD2A35}"/>
                  </a:ext>
                </a:extLst>
              </p:cNvPr>
              <p:cNvPicPr>
                <a:picLocks noChangeAspect="1"/>
              </p:cNvPicPr>
              <p:nvPr/>
            </p:nvPicPr>
            <p:blipFill>
              <a:blip r:embed="rId4"/>
              <a:stretch>
                <a:fillRect/>
              </a:stretch>
            </p:blipFill>
            <p:spPr>
              <a:xfrm rot="2700000">
                <a:off x="2613844" y="4572773"/>
                <a:ext cx="161890" cy="9171"/>
              </a:xfrm>
              <a:prstGeom prst="rect">
                <a:avLst/>
              </a:prstGeom>
            </p:spPr>
          </p:pic>
          <p:sp>
            <p:nvSpPr>
              <p:cNvPr id="99" name="Rounded Rectangle 98">
                <a:extLst>
                  <a:ext uri="{FF2B5EF4-FFF2-40B4-BE49-F238E27FC236}">
                    <a16:creationId xmlns:a16="http://schemas.microsoft.com/office/drawing/2014/main" id="{03E19213-D1A4-34FB-C390-E0E3C33096B2}"/>
                  </a:ext>
                </a:extLst>
              </p:cNvPr>
              <p:cNvSpPr>
                <a:spLocks noChangeAspect="1"/>
              </p:cNvSpPr>
              <p:nvPr/>
            </p:nvSpPr>
            <p:spPr>
              <a:xfrm rot="18900000">
                <a:off x="2718487" y="4378806"/>
                <a:ext cx="225098" cy="226346"/>
              </a:xfrm>
              <a:prstGeom prst="roundRect">
                <a:avLst>
                  <a:gd name="adj" fmla="val 4817"/>
                </a:avLst>
              </a:prstGeom>
              <a:gradFill>
                <a:gsLst>
                  <a:gs pos="0">
                    <a:schemeClr val="accent2"/>
                  </a:gs>
                  <a:gs pos="100000">
                    <a:schemeClr val="tx2"/>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100" name="Picture 99">
                <a:extLst>
                  <a:ext uri="{FF2B5EF4-FFF2-40B4-BE49-F238E27FC236}">
                    <a16:creationId xmlns:a16="http://schemas.microsoft.com/office/drawing/2014/main" id="{303E8ACB-50C8-7F78-F1A6-B8D9D44D7C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101" name="Picture 100">
                <a:extLst>
                  <a:ext uri="{FF2B5EF4-FFF2-40B4-BE49-F238E27FC236}">
                    <a16:creationId xmlns:a16="http://schemas.microsoft.com/office/drawing/2014/main" id="{09E3B9EC-1ABD-BD9E-7D8E-7AF8258ECC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pic>
          <p:nvPicPr>
            <p:cNvPr id="93" name="Picture 92">
              <a:extLst>
                <a:ext uri="{FF2B5EF4-FFF2-40B4-BE49-F238E27FC236}">
                  <a16:creationId xmlns:a16="http://schemas.microsoft.com/office/drawing/2014/main" id="{7FA73F1F-2DF4-0F18-FF30-AB289BA6C2E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0218" y="3232290"/>
              <a:ext cx="2692400" cy="4330700"/>
            </a:xfrm>
            <a:prstGeom prst="rect">
              <a:avLst/>
            </a:prstGeom>
          </p:spPr>
        </p:pic>
      </p:grpSp>
    </p:spTree>
    <p:extLst>
      <p:ext uri="{BB962C8B-B14F-4D97-AF65-F5344CB8AC3E}">
        <p14:creationId xmlns:p14="http://schemas.microsoft.com/office/powerpoint/2010/main" val="11701877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GENERAL PURPOS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332A9FD0-1CD9-8907-97CA-EA0B89CB75D9}"/>
              </a:ext>
            </a:extLst>
          </p:cNvPr>
          <p:cNvSpPr>
            <a:spLocks noGrp="1"/>
          </p:cNvSpPr>
          <p:nvPr>
            <p:ph type="pic" sz="quarter" idx="20" hasCustomPrompt="1"/>
          </p:nvPr>
        </p:nvSpPr>
        <p:spPr>
          <a:xfrm>
            <a:off x="-80682" y="1"/>
            <a:ext cx="3440332" cy="6858000"/>
          </a:xfrm>
          <a:prstGeom prst="rect">
            <a:avLst/>
          </a:prstGeom>
          <a:solidFill>
            <a:schemeClr val="bg2"/>
          </a:solidFill>
        </p:spPr>
        <p:txBody>
          <a:bodyPr anchor="ctr"/>
          <a:lstStyle>
            <a:lvl1pPr marL="0" indent="0" algn="ctr">
              <a:buNone/>
              <a:defRPr sz="1599">
                <a:solidFill>
                  <a:schemeClr val="bg1"/>
                </a:solidFill>
              </a:defRPr>
            </a:lvl1pPr>
          </a:lstStyle>
          <a:p>
            <a:r>
              <a:rPr lang="en-US" dirty="0"/>
              <a:t>Insert Picture</a:t>
            </a:r>
          </a:p>
        </p:txBody>
      </p:sp>
      <p:sp>
        <p:nvSpPr>
          <p:cNvPr id="16" name="Picture Placeholder 53">
            <a:extLst>
              <a:ext uri="{FF2B5EF4-FFF2-40B4-BE49-F238E27FC236}">
                <a16:creationId xmlns:a16="http://schemas.microsoft.com/office/drawing/2014/main" id="{DE8C2B1B-4136-307C-F741-FCC6B19CA3EF}"/>
              </a:ext>
            </a:extLst>
          </p:cNvPr>
          <p:cNvSpPr>
            <a:spLocks noGrp="1"/>
          </p:cNvSpPr>
          <p:nvPr>
            <p:ph type="pic" sz="quarter" idx="19" hasCustomPrompt="1"/>
          </p:nvPr>
        </p:nvSpPr>
        <p:spPr>
          <a:xfrm>
            <a:off x="392206" y="376545"/>
            <a:ext cx="9596153" cy="1122570"/>
          </a:xfrm>
          <a:prstGeom prst="roundRect">
            <a:avLst>
              <a:gd name="adj" fmla="val 11511"/>
            </a:avLst>
          </a:prstGeom>
          <a:no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algn="r">
              <a:defRPr lang="en-US" sz="266" b="0" i="0" dirty="0">
                <a:solidFill>
                  <a:schemeClr val="accent1"/>
                </a:solidFill>
                <a:latin typeface="Arial" panose="020B0604020202020204" pitchFamily="34" charset="0"/>
              </a:defRPr>
            </a:lvl1pPr>
          </a:lstStyle>
          <a:p>
            <a:pPr marL="0" lvl="0" algn="ctr" defTabSz="1218072"/>
            <a:r>
              <a:rPr lang="en-US" dirty="0"/>
              <a:t>    </a:t>
            </a:r>
          </a:p>
        </p:txBody>
      </p:sp>
      <p:sp>
        <p:nvSpPr>
          <p:cNvPr id="36" name="Picture Placeholder 53">
            <a:extLst>
              <a:ext uri="{FF2B5EF4-FFF2-40B4-BE49-F238E27FC236}">
                <a16:creationId xmlns:a16="http://schemas.microsoft.com/office/drawing/2014/main" id="{A7DEE6B1-506F-25D4-067A-490FCB85704D}"/>
              </a:ext>
            </a:extLst>
          </p:cNvPr>
          <p:cNvSpPr>
            <a:spLocks noGrp="1"/>
          </p:cNvSpPr>
          <p:nvPr>
            <p:ph type="pic" sz="quarter" idx="14"/>
          </p:nvPr>
        </p:nvSpPr>
        <p:spPr>
          <a:xfrm>
            <a:off x="506949" y="487288"/>
            <a:ext cx="9366668" cy="915669"/>
          </a:xfrm>
          <a:prstGeom prst="roundRect">
            <a:avLst>
              <a:gd name="adj" fmla="val 9009"/>
            </a:avLst>
          </a:prstGeom>
          <a:solidFill>
            <a:srgbClr val="053962"/>
          </a:solidFill>
          <a:ln>
            <a:noFill/>
          </a:ln>
          <a:effectLst>
            <a:outerShdw blurRad="381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r">
              <a:buNone/>
              <a:defRPr lang="en-US" sz="666" b="0" i="0" dirty="0">
                <a:solidFill>
                  <a:srgbClr val="043962"/>
                </a:solidFill>
                <a:latin typeface="Arial" panose="020B0604020202020204" pitchFamily="34" charset="0"/>
              </a:defRPr>
            </a:lvl1pPr>
          </a:lstStyle>
          <a:p>
            <a:pPr marL="0" lvl="0" algn="ctr" defTabSz="1218072"/>
            <a:endParaRPr lang="en-US" dirty="0"/>
          </a:p>
        </p:txBody>
      </p:sp>
      <p:sp>
        <p:nvSpPr>
          <p:cNvPr id="11" name="Text Placeholder 66">
            <a:extLst>
              <a:ext uri="{FF2B5EF4-FFF2-40B4-BE49-F238E27FC236}">
                <a16:creationId xmlns:a16="http://schemas.microsoft.com/office/drawing/2014/main" id="{38DC5C21-05C5-5B16-D36E-8B154BA51EEA}"/>
              </a:ext>
            </a:extLst>
          </p:cNvPr>
          <p:cNvSpPr>
            <a:spLocks noGrp="1"/>
          </p:cNvSpPr>
          <p:nvPr>
            <p:ph type="body" sz="quarter" idx="12" hasCustomPrompt="1"/>
          </p:nvPr>
        </p:nvSpPr>
        <p:spPr>
          <a:xfrm>
            <a:off x="919397" y="615981"/>
            <a:ext cx="8594361" cy="678664"/>
          </a:xfrm>
          <a:prstGeom prst="rect">
            <a:avLst/>
          </a:prstGeom>
        </p:spPr>
        <p:txBody>
          <a:bodyPr lIns="0" tIns="0" rIns="0" bIns="0" anchor="ctr" anchorCtr="0"/>
          <a:lstStyle>
            <a:lvl1pPr marL="0" indent="0">
              <a:spcBef>
                <a:spcPts val="0"/>
              </a:spcBef>
              <a:buFontTx/>
              <a:buNone/>
              <a:defRPr sz="2931" spc="27" baseline="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(1st Letter Cap)</a:t>
            </a:r>
          </a:p>
        </p:txBody>
      </p:sp>
      <p:sp>
        <p:nvSpPr>
          <p:cNvPr id="13" name="Text Placeholder 11">
            <a:extLst>
              <a:ext uri="{FF2B5EF4-FFF2-40B4-BE49-F238E27FC236}">
                <a16:creationId xmlns:a16="http://schemas.microsoft.com/office/drawing/2014/main" id="{4438806E-57AC-25CA-D656-9404B7AA7478}"/>
              </a:ext>
            </a:extLst>
          </p:cNvPr>
          <p:cNvSpPr>
            <a:spLocks noGrp="1"/>
          </p:cNvSpPr>
          <p:nvPr>
            <p:ph type="body" sz="quarter" idx="16" hasCustomPrompt="1"/>
          </p:nvPr>
        </p:nvSpPr>
        <p:spPr>
          <a:xfrm>
            <a:off x="4095749" y="3429000"/>
            <a:ext cx="4308795" cy="1960335"/>
          </a:xfrm>
          <a:prstGeom prst="rect">
            <a:avLst/>
          </a:prstGeom>
        </p:spPr>
        <p:txBody>
          <a:bodyPr lIns="0"/>
          <a:lstStyle>
            <a:lvl1pPr marL="228389" indent="-228389">
              <a:buClr>
                <a:schemeClr val="accent5"/>
              </a:buClr>
              <a:buFont typeface="Wingdings" pitchFamily="2" charset="2"/>
              <a:buChar char="§"/>
              <a:defRPr sz="1265">
                <a:solidFill>
                  <a:schemeClr val="tx1"/>
                </a:solidFill>
              </a:defRPr>
            </a:lvl1pPr>
            <a:lvl2pPr marL="685166" indent="-228389">
              <a:buFont typeface="Wingdings" pitchFamily="2" charset="2"/>
              <a:buChar char="§"/>
              <a:defRPr sz="1265"/>
            </a:lvl2pPr>
            <a:lvl3pPr marL="1141943" indent="-228389">
              <a:buFont typeface="Wingdings" pitchFamily="2" charset="2"/>
              <a:buChar char="§"/>
              <a:defRPr sz="1265"/>
            </a:lvl3pPr>
            <a:lvl4pPr marL="1598720" indent="-228389">
              <a:buFont typeface="Wingdings" pitchFamily="2" charset="2"/>
              <a:buChar char="§"/>
              <a:defRPr sz="1265"/>
            </a:lvl4pPr>
            <a:lvl5pPr marL="2055497" indent="-228389">
              <a:buFont typeface="Wingdings" pitchFamily="2" charset="2"/>
              <a:buChar char="§"/>
              <a:defRPr sz="1265"/>
            </a:lvl5pPr>
          </a:lstStyle>
          <a:p>
            <a:pPr lvl="0"/>
            <a:r>
              <a:rPr lang="en-US" dirty="0"/>
              <a:t>Sample Bullet Points Here</a:t>
            </a:r>
          </a:p>
        </p:txBody>
      </p:sp>
      <p:sp>
        <p:nvSpPr>
          <p:cNvPr id="14" name="Text Placeholder 13">
            <a:extLst>
              <a:ext uri="{FF2B5EF4-FFF2-40B4-BE49-F238E27FC236}">
                <a16:creationId xmlns:a16="http://schemas.microsoft.com/office/drawing/2014/main" id="{CA144465-1D79-D16B-1536-47845ED39161}"/>
              </a:ext>
            </a:extLst>
          </p:cNvPr>
          <p:cNvSpPr>
            <a:spLocks noGrp="1"/>
          </p:cNvSpPr>
          <p:nvPr>
            <p:ph type="body" sz="quarter" idx="17" hasCustomPrompt="1"/>
          </p:nvPr>
        </p:nvSpPr>
        <p:spPr>
          <a:xfrm>
            <a:off x="4095749" y="2482457"/>
            <a:ext cx="4308795" cy="812048"/>
          </a:xfrm>
          <a:prstGeom prst="rect">
            <a:avLst/>
          </a:prstGeom>
        </p:spPr>
        <p:txBody>
          <a:bodyPr lIns="0" anchor="b"/>
          <a:lstStyle>
            <a:lvl1pPr marL="0" indent="0">
              <a:lnSpc>
                <a:spcPts val="1785"/>
              </a:lnSpc>
              <a:buNone/>
              <a:defRPr sz="1265"/>
            </a:lvl1pPr>
            <a:lvl2pPr marL="456777" indent="0">
              <a:buNone/>
              <a:defRPr sz="1265"/>
            </a:lvl2pPr>
            <a:lvl3pPr marL="913554" indent="0">
              <a:buNone/>
              <a:defRPr sz="1265"/>
            </a:lvl3pPr>
            <a:lvl4pPr marL="1370331" indent="0">
              <a:buNone/>
              <a:defRPr sz="1265"/>
            </a:lvl4pPr>
            <a:lvl5pPr marL="1827108" indent="0">
              <a:buNone/>
              <a:defRPr sz="1265"/>
            </a:lvl5pPr>
          </a:lstStyle>
          <a:p>
            <a:pPr lvl="0"/>
            <a:r>
              <a:rPr lang="en-US" dirty="0"/>
              <a:t>Sample paragraph here.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Tree>
    <p:extLst>
      <p:ext uri="{BB962C8B-B14F-4D97-AF65-F5344CB8AC3E}">
        <p14:creationId xmlns:p14="http://schemas.microsoft.com/office/powerpoint/2010/main" val="3976083768"/>
      </p:ext>
    </p:extLst>
  </p:cSld>
  <p:clrMapOvr>
    <a:masterClrMapping/>
  </p:clrMapOvr>
  <p:extLst>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GENERAL 7">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7" name="Text Placeholder 66">
            <a:extLst>
              <a:ext uri="{FF2B5EF4-FFF2-40B4-BE49-F238E27FC236}">
                <a16:creationId xmlns:a16="http://schemas.microsoft.com/office/drawing/2014/main" id="{0EFA42A8-6C11-2A08-CB5F-0751AC389AA7}"/>
              </a:ext>
            </a:extLst>
          </p:cNvPr>
          <p:cNvSpPr>
            <a:spLocks noGrp="1"/>
          </p:cNvSpPr>
          <p:nvPr>
            <p:ph type="body" sz="quarter" idx="12" hasCustomPrompt="1"/>
          </p:nvPr>
        </p:nvSpPr>
        <p:spPr>
          <a:xfrm>
            <a:off x="965151" y="781969"/>
            <a:ext cx="6739808" cy="370286"/>
          </a:xfrm>
          <a:prstGeom prst="rect">
            <a:avLst/>
          </a:prstGeom>
        </p:spPr>
        <p:txBody>
          <a:bodyPr lIns="0" tIns="0" rIns="0" bIns="0"/>
          <a:lstStyle>
            <a:lvl1pPr marL="0" indent="0">
              <a:spcBef>
                <a:spcPts val="0"/>
              </a:spcBef>
              <a:buFontTx/>
              <a:buNone/>
              <a:defRPr sz="2931" spc="27" baseline="0">
                <a:solidFill>
                  <a:schemeClr val="accent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(1st Letter Cap)</a:t>
            </a:r>
          </a:p>
        </p:txBody>
      </p:sp>
      <p:sp>
        <p:nvSpPr>
          <p:cNvPr id="68" name="Text Placeholder 66">
            <a:extLst>
              <a:ext uri="{FF2B5EF4-FFF2-40B4-BE49-F238E27FC236}">
                <a16:creationId xmlns:a16="http://schemas.microsoft.com/office/drawing/2014/main" id="{DBEFDAF8-B4CF-DD4F-FE97-6DBD6897AB69}"/>
              </a:ext>
            </a:extLst>
          </p:cNvPr>
          <p:cNvSpPr>
            <a:spLocks noGrp="1"/>
          </p:cNvSpPr>
          <p:nvPr>
            <p:ph type="body" sz="quarter" idx="13" hasCustomPrompt="1"/>
          </p:nvPr>
        </p:nvSpPr>
        <p:spPr>
          <a:xfrm>
            <a:off x="972158" y="1306380"/>
            <a:ext cx="6728825" cy="253364"/>
          </a:xfrm>
          <a:prstGeom prst="rect">
            <a:avLst/>
          </a:prstGeom>
        </p:spPr>
        <p:txBody>
          <a:bodyPr lIns="0" tIns="0" rIns="0" bIns="0"/>
          <a:lstStyle>
            <a:lvl1pPr marL="0" indent="0">
              <a:spcBef>
                <a:spcPts val="0"/>
              </a:spcBef>
              <a:buFontTx/>
              <a:buNone/>
              <a:defRPr sz="1732" spc="27" baseline="0">
                <a:solidFill>
                  <a:schemeClr val="accent1">
                    <a:lumMod val="40000"/>
                    <a:lumOff val="60000"/>
                  </a:schemeClr>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SUBHEAD HERE (ALL CAPS)</a:t>
            </a:r>
          </a:p>
        </p:txBody>
      </p:sp>
      <p:sp>
        <p:nvSpPr>
          <p:cNvPr id="56" name="Rounded Rectangle 55">
            <a:extLst>
              <a:ext uri="{FF2B5EF4-FFF2-40B4-BE49-F238E27FC236}">
                <a16:creationId xmlns:a16="http://schemas.microsoft.com/office/drawing/2014/main" id="{5473676A-0D40-9764-6B75-CE0DBE97E120}"/>
              </a:ext>
            </a:extLst>
          </p:cNvPr>
          <p:cNvSpPr/>
          <p:nvPr userDrawn="1"/>
        </p:nvSpPr>
        <p:spPr>
          <a:xfrm rot="2700000">
            <a:off x="8261125" y="1578726"/>
            <a:ext cx="5513319" cy="5518424"/>
          </a:xfrm>
          <a:prstGeom prst="roundRect">
            <a:avLst>
              <a:gd name="adj" fmla="val 6068"/>
            </a:avLst>
          </a:prstGeom>
          <a:blipFill dpi="0" rotWithShape="0">
            <a:blip r:embed="rId3" cstate="screen">
              <a:extLst>
                <a:ext uri="{28A0092B-C50C-407E-A947-70E740481C1C}">
                  <a14:useLocalDpi xmlns:a14="http://schemas.microsoft.com/office/drawing/2010/main"/>
                </a:ext>
              </a:extLst>
            </a:blip>
            <a:srcRect/>
            <a:stretch>
              <a:fillRect b="6000"/>
            </a:stretch>
          </a:bli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3" name="Rounded Rectangle 2">
            <a:extLst>
              <a:ext uri="{FF2B5EF4-FFF2-40B4-BE49-F238E27FC236}">
                <a16:creationId xmlns:a16="http://schemas.microsoft.com/office/drawing/2014/main" id="{7D1EC50E-63C0-E455-13C4-7E55053E4040}"/>
              </a:ext>
            </a:extLst>
          </p:cNvPr>
          <p:cNvSpPr/>
          <p:nvPr userDrawn="1"/>
        </p:nvSpPr>
        <p:spPr>
          <a:xfrm rot="2700000">
            <a:off x="9769921" y="-324095"/>
            <a:ext cx="5116839" cy="3124327"/>
          </a:xfrm>
          <a:prstGeom prst="roundRect">
            <a:avLst>
              <a:gd name="adj" fmla="val 6417"/>
            </a:avLst>
          </a:prstGeom>
          <a:noFill/>
          <a:ln w="28575">
            <a:gradFill>
              <a:gsLst>
                <a:gs pos="0">
                  <a:srgbClr val="AD63FC"/>
                </a:gs>
                <a:gs pos="100000">
                  <a:schemeClr val="accent2"/>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grpSp>
        <p:nvGrpSpPr>
          <p:cNvPr id="5" name="Group 4">
            <a:extLst>
              <a:ext uri="{FF2B5EF4-FFF2-40B4-BE49-F238E27FC236}">
                <a16:creationId xmlns:a16="http://schemas.microsoft.com/office/drawing/2014/main" id="{7FA19F71-E04F-203C-110E-A345DE711081}"/>
              </a:ext>
            </a:extLst>
          </p:cNvPr>
          <p:cNvGrpSpPr>
            <a:grpSpLocks noChangeAspect="1"/>
          </p:cNvGrpSpPr>
          <p:nvPr userDrawn="1"/>
        </p:nvGrpSpPr>
        <p:grpSpPr>
          <a:xfrm>
            <a:off x="562436" y="293283"/>
            <a:ext cx="689061" cy="116260"/>
            <a:chOff x="592536" y="343540"/>
            <a:chExt cx="558639" cy="94341"/>
          </a:xfrm>
        </p:grpSpPr>
        <p:sp>
          <p:nvSpPr>
            <p:cNvPr id="7" name="Rounded Rectangle 6">
              <a:extLst>
                <a:ext uri="{FF2B5EF4-FFF2-40B4-BE49-F238E27FC236}">
                  <a16:creationId xmlns:a16="http://schemas.microsoft.com/office/drawing/2014/main" id="{C43E0731-9413-E6C5-2C94-6C95204FB017}"/>
                </a:ext>
              </a:extLst>
            </p:cNvPr>
            <p:cNvSpPr/>
            <p:nvPr/>
          </p:nvSpPr>
          <p:spPr>
            <a:xfrm rot="10800000">
              <a:off x="1056834" y="343540"/>
              <a:ext cx="94341" cy="94341"/>
            </a:xfrm>
            <a:prstGeom prst="roundRect">
              <a:avLst>
                <a:gd name="adj" fmla="val 17460"/>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8" name="Rounded Rectangle 7">
              <a:extLst>
                <a:ext uri="{FF2B5EF4-FFF2-40B4-BE49-F238E27FC236}">
                  <a16:creationId xmlns:a16="http://schemas.microsoft.com/office/drawing/2014/main" id="{E03E3CEC-5CA0-B7AE-54B8-EB027B7745B9}"/>
                </a:ext>
              </a:extLst>
            </p:cNvPr>
            <p:cNvSpPr/>
            <p:nvPr/>
          </p:nvSpPr>
          <p:spPr>
            <a:xfrm rot="10800000">
              <a:off x="824686" y="343540"/>
              <a:ext cx="94340" cy="94341"/>
            </a:xfrm>
            <a:prstGeom prst="roundRect">
              <a:avLst>
                <a:gd name="adj" fmla="val 17459"/>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10" name="Rounded Rectangle 9">
              <a:extLst>
                <a:ext uri="{FF2B5EF4-FFF2-40B4-BE49-F238E27FC236}">
                  <a16:creationId xmlns:a16="http://schemas.microsoft.com/office/drawing/2014/main" id="{847ACBB1-3E8C-2E27-6965-6C60C168D922}"/>
                </a:ext>
              </a:extLst>
            </p:cNvPr>
            <p:cNvSpPr/>
            <p:nvPr/>
          </p:nvSpPr>
          <p:spPr>
            <a:xfrm rot="10800000">
              <a:off x="592536" y="343540"/>
              <a:ext cx="94341" cy="94341"/>
            </a:xfrm>
            <a:prstGeom prst="roundRect">
              <a:avLst>
                <a:gd name="adj" fmla="val 17460"/>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grpSp>
      <p:sp>
        <p:nvSpPr>
          <p:cNvPr id="15" name="Text Placeholder 11">
            <a:extLst>
              <a:ext uri="{FF2B5EF4-FFF2-40B4-BE49-F238E27FC236}">
                <a16:creationId xmlns:a16="http://schemas.microsoft.com/office/drawing/2014/main" id="{3BB7E53B-0637-ED8D-2F6D-9EAE760F63F8}"/>
              </a:ext>
            </a:extLst>
          </p:cNvPr>
          <p:cNvSpPr>
            <a:spLocks noGrp="1"/>
          </p:cNvSpPr>
          <p:nvPr>
            <p:ph type="body" sz="quarter" idx="16" hasCustomPrompt="1"/>
          </p:nvPr>
        </p:nvSpPr>
        <p:spPr>
          <a:xfrm>
            <a:off x="965200" y="3240912"/>
            <a:ext cx="4596949" cy="1960335"/>
          </a:xfrm>
          <a:prstGeom prst="rect">
            <a:avLst/>
          </a:prstGeom>
        </p:spPr>
        <p:txBody>
          <a:bodyPr lIns="0"/>
          <a:lstStyle>
            <a:lvl1pPr marL="228389" indent="-228389">
              <a:buClr>
                <a:schemeClr val="accent5"/>
              </a:buClr>
              <a:buFont typeface="Wingdings" pitchFamily="2" charset="2"/>
              <a:buChar char="§"/>
              <a:defRPr sz="1265">
                <a:solidFill>
                  <a:schemeClr val="tx1"/>
                </a:solidFill>
              </a:defRPr>
            </a:lvl1pPr>
            <a:lvl2pPr marL="685166" indent="-228389">
              <a:buFont typeface="Wingdings" pitchFamily="2" charset="2"/>
              <a:buChar char="§"/>
              <a:defRPr sz="1265"/>
            </a:lvl2pPr>
            <a:lvl3pPr marL="1141943" indent="-228389">
              <a:buFont typeface="Wingdings" pitchFamily="2" charset="2"/>
              <a:buChar char="§"/>
              <a:defRPr sz="1265"/>
            </a:lvl3pPr>
            <a:lvl4pPr marL="1598720" indent="-228389">
              <a:buFont typeface="Wingdings" pitchFamily="2" charset="2"/>
              <a:buChar char="§"/>
              <a:defRPr sz="1265"/>
            </a:lvl4pPr>
            <a:lvl5pPr marL="2055497" indent="-228389">
              <a:buFont typeface="Wingdings" pitchFamily="2" charset="2"/>
              <a:buChar char="§"/>
              <a:defRPr sz="1265"/>
            </a:lvl5pPr>
          </a:lstStyle>
          <a:p>
            <a:pPr lvl="0"/>
            <a:r>
              <a:rPr lang="en-US" dirty="0"/>
              <a:t>Sample Bullet Points Here</a:t>
            </a:r>
          </a:p>
        </p:txBody>
      </p:sp>
      <p:sp>
        <p:nvSpPr>
          <p:cNvPr id="16" name="Text Placeholder 13">
            <a:extLst>
              <a:ext uri="{FF2B5EF4-FFF2-40B4-BE49-F238E27FC236}">
                <a16:creationId xmlns:a16="http://schemas.microsoft.com/office/drawing/2014/main" id="{035B013C-3D52-896A-F0CE-A847B8485739}"/>
              </a:ext>
            </a:extLst>
          </p:cNvPr>
          <p:cNvSpPr>
            <a:spLocks noGrp="1"/>
          </p:cNvSpPr>
          <p:nvPr>
            <p:ph type="body" sz="quarter" idx="17" hasCustomPrompt="1"/>
          </p:nvPr>
        </p:nvSpPr>
        <p:spPr>
          <a:xfrm>
            <a:off x="965200" y="2294369"/>
            <a:ext cx="4596949" cy="812048"/>
          </a:xfrm>
          <a:prstGeom prst="rect">
            <a:avLst/>
          </a:prstGeom>
        </p:spPr>
        <p:txBody>
          <a:bodyPr lIns="0"/>
          <a:lstStyle>
            <a:lvl1pPr marL="0" indent="0">
              <a:lnSpc>
                <a:spcPts val="1785"/>
              </a:lnSpc>
              <a:buNone/>
              <a:defRPr sz="1265"/>
            </a:lvl1pPr>
            <a:lvl2pPr marL="456777" indent="0">
              <a:buNone/>
              <a:defRPr sz="1265"/>
            </a:lvl2pPr>
            <a:lvl3pPr marL="913554" indent="0">
              <a:buNone/>
              <a:defRPr sz="1265"/>
            </a:lvl3pPr>
            <a:lvl4pPr marL="1370331" indent="0">
              <a:buNone/>
              <a:defRPr sz="1265"/>
            </a:lvl4pPr>
            <a:lvl5pPr marL="1827108" indent="0">
              <a:buNone/>
              <a:defRPr sz="1265"/>
            </a:lvl5pPr>
          </a:lstStyle>
          <a:p>
            <a:pPr lvl="0"/>
            <a:r>
              <a:rPr lang="en-US" dirty="0"/>
              <a:t>Sample paragraph here.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grpSp>
        <p:nvGrpSpPr>
          <p:cNvPr id="17" name="Group 16">
            <a:extLst>
              <a:ext uri="{FF2B5EF4-FFF2-40B4-BE49-F238E27FC236}">
                <a16:creationId xmlns:a16="http://schemas.microsoft.com/office/drawing/2014/main" id="{66807D1B-0F9A-BF54-AC61-C89FAC19C00F}"/>
              </a:ext>
            </a:extLst>
          </p:cNvPr>
          <p:cNvGrpSpPr/>
          <p:nvPr userDrawn="1"/>
        </p:nvGrpSpPr>
        <p:grpSpPr>
          <a:xfrm>
            <a:off x="8853832" y="767951"/>
            <a:ext cx="1021733" cy="1076857"/>
            <a:chOff x="5556282" y="3232290"/>
            <a:chExt cx="4105217" cy="4330700"/>
          </a:xfrm>
        </p:grpSpPr>
        <p:grpSp>
          <p:nvGrpSpPr>
            <p:cNvPr id="18" name="Group 17">
              <a:extLst>
                <a:ext uri="{FF2B5EF4-FFF2-40B4-BE49-F238E27FC236}">
                  <a16:creationId xmlns:a16="http://schemas.microsoft.com/office/drawing/2014/main" id="{67AAC84D-7E3B-E1BF-DE3B-3702793DEF96}"/>
                </a:ext>
              </a:extLst>
            </p:cNvPr>
            <p:cNvGrpSpPr/>
            <p:nvPr/>
          </p:nvGrpSpPr>
          <p:grpSpPr>
            <a:xfrm>
              <a:off x="8668369" y="4930285"/>
              <a:ext cx="993130" cy="944875"/>
              <a:chOff x="2646833" y="4335536"/>
              <a:chExt cx="339252" cy="322768"/>
            </a:xfrm>
          </p:grpSpPr>
          <p:sp>
            <p:nvSpPr>
              <p:cNvPr id="36" name="Rounded Rectangle 35">
                <a:extLst>
                  <a:ext uri="{FF2B5EF4-FFF2-40B4-BE49-F238E27FC236}">
                    <a16:creationId xmlns:a16="http://schemas.microsoft.com/office/drawing/2014/main" id="{38A4969B-0A65-B2F8-92F1-63ADE22C7753}"/>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7" name="Rounded Rectangle 36">
                <a:extLst>
                  <a:ext uri="{FF2B5EF4-FFF2-40B4-BE49-F238E27FC236}">
                    <a16:creationId xmlns:a16="http://schemas.microsoft.com/office/drawing/2014/main" id="{68B1238E-91BB-ED71-6A39-E5A9D751234E}"/>
                  </a:ext>
                </a:extLst>
              </p:cNvPr>
              <p:cNvSpPr>
                <a:spLocks noChangeAspect="1"/>
              </p:cNvSpPr>
              <p:nvPr/>
            </p:nvSpPr>
            <p:spPr>
              <a:xfrm rot="18900000">
                <a:off x="2706836" y="4367620"/>
                <a:ext cx="247342" cy="248716"/>
              </a:xfrm>
              <a:prstGeom prst="roundRect">
                <a:avLst>
                  <a:gd name="adj" fmla="val 7269"/>
                </a:avLst>
              </a:prstGeom>
              <a:gradFill>
                <a:gsLst>
                  <a:gs pos="0">
                    <a:schemeClr val="accent3">
                      <a:lumMod val="40000"/>
                      <a:lumOff val="60000"/>
                    </a:schemeClr>
                  </a:gs>
                  <a:gs pos="100000">
                    <a:schemeClr val="accent1">
                      <a:lumMod val="75000"/>
                    </a:schemeClr>
                  </a:gs>
                </a:gsLst>
                <a:lin ang="6600000" scaled="0"/>
              </a:gradFill>
              <a:ln w="3175">
                <a:solidFill>
                  <a:schemeClr val="bg1">
                    <a:alpha val="49829"/>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8" name="Rounded Rectangle 37">
                <a:extLst>
                  <a:ext uri="{FF2B5EF4-FFF2-40B4-BE49-F238E27FC236}">
                    <a16:creationId xmlns:a16="http://schemas.microsoft.com/office/drawing/2014/main" id="{A5ADA9FA-A9C0-157E-7AE5-F584894ED634}"/>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40" name="Picture 39">
                <a:extLst>
                  <a:ext uri="{FF2B5EF4-FFF2-40B4-BE49-F238E27FC236}">
                    <a16:creationId xmlns:a16="http://schemas.microsoft.com/office/drawing/2014/main" id="{F4D9CE8A-D9F2-984A-94DF-A0486B2815AD}"/>
                  </a:ext>
                </a:extLst>
              </p:cNvPr>
              <p:cNvPicPr>
                <a:picLocks noChangeAspect="1"/>
              </p:cNvPicPr>
              <p:nvPr/>
            </p:nvPicPr>
            <p:blipFill>
              <a:blip r:embed="rId4"/>
              <a:stretch>
                <a:fillRect/>
              </a:stretch>
            </p:blipFill>
            <p:spPr>
              <a:xfrm rot="18900000">
                <a:off x="2646833" y="4365149"/>
                <a:ext cx="172486" cy="9771"/>
              </a:xfrm>
              <a:prstGeom prst="rect">
                <a:avLst/>
              </a:prstGeom>
            </p:spPr>
          </p:pic>
          <p:pic>
            <p:nvPicPr>
              <p:cNvPr id="57" name="Picture 56">
                <a:extLst>
                  <a:ext uri="{FF2B5EF4-FFF2-40B4-BE49-F238E27FC236}">
                    <a16:creationId xmlns:a16="http://schemas.microsoft.com/office/drawing/2014/main" id="{3714E0F0-B0D1-50E4-ACBD-2CC152232A39}"/>
                  </a:ext>
                </a:extLst>
              </p:cNvPr>
              <p:cNvPicPr>
                <a:picLocks noChangeAspect="1"/>
              </p:cNvPicPr>
              <p:nvPr/>
            </p:nvPicPr>
            <p:blipFill>
              <a:blip r:embed="rId4"/>
              <a:stretch>
                <a:fillRect/>
              </a:stretch>
            </p:blipFill>
            <p:spPr>
              <a:xfrm rot="2700000">
                <a:off x="2613844" y="4572773"/>
                <a:ext cx="161890" cy="9171"/>
              </a:xfrm>
              <a:prstGeom prst="rect">
                <a:avLst/>
              </a:prstGeom>
            </p:spPr>
          </p:pic>
          <p:sp>
            <p:nvSpPr>
              <p:cNvPr id="58" name="Rounded Rectangle 57">
                <a:extLst>
                  <a:ext uri="{FF2B5EF4-FFF2-40B4-BE49-F238E27FC236}">
                    <a16:creationId xmlns:a16="http://schemas.microsoft.com/office/drawing/2014/main" id="{82C61602-F0F0-EFBD-88A1-F7E317288FFC}"/>
                  </a:ext>
                </a:extLst>
              </p:cNvPr>
              <p:cNvSpPr>
                <a:spLocks noChangeAspect="1"/>
              </p:cNvSpPr>
              <p:nvPr/>
            </p:nvSpPr>
            <p:spPr>
              <a:xfrm rot="18900000">
                <a:off x="2718487" y="4378806"/>
                <a:ext cx="225098" cy="226346"/>
              </a:xfrm>
              <a:prstGeom prst="roundRect">
                <a:avLst>
                  <a:gd name="adj" fmla="val 4817"/>
                </a:avLst>
              </a:prstGeom>
              <a:gradFill>
                <a:gsLst>
                  <a:gs pos="0">
                    <a:schemeClr val="accent3"/>
                  </a:gs>
                  <a:gs pos="100000">
                    <a:schemeClr val="accent1"/>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59" name="Picture 58">
                <a:extLst>
                  <a:ext uri="{FF2B5EF4-FFF2-40B4-BE49-F238E27FC236}">
                    <a16:creationId xmlns:a16="http://schemas.microsoft.com/office/drawing/2014/main" id="{A0AE8688-F0E9-9621-04E7-F345751BDA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60" name="Picture 59">
                <a:extLst>
                  <a:ext uri="{FF2B5EF4-FFF2-40B4-BE49-F238E27FC236}">
                    <a16:creationId xmlns:a16="http://schemas.microsoft.com/office/drawing/2014/main" id="{A7816C6D-D7DD-385D-0D0A-C699293B46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grpSp>
          <p:nvGrpSpPr>
            <p:cNvPr id="19" name="Group 18">
              <a:extLst>
                <a:ext uri="{FF2B5EF4-FFF2-40B4-BE49-F238E27FC236}">
                  <a16:creationId xmlns:a16="http://schemas.microsoft.com/office/drawing/2014/main" id="{8F5C2BCF-8CC3-7E28-D87D-5BD8B9B527EA}"/>
                </a:ext>
              </a:extLst>
            </p:cNvPr>
            <p:cNvGrpSpPr/>
            <p:nvPr/>
          </p:nvGrpSpPr>
          <p:grpSpPr>
            <a:xfrm>
              <a:off x="5556282" y="4921285"/>
              <a:ext cx="993130" cy="944875"/>
              <a:chOff x="2646833" y="4335536"/>
              <a:chExt cx="339252" cy="322768"/>
            </a:xfrm>
          </p:grpSpPr>
          <p:sp>
            <p:nvSpPr>
              <p:cNvPr id="21" name="Rounded Rectangle 20">
                <a:extLst>
                  <a:ext uri="{FF2B5EF4-FFF2-40B4-BE49-F238E27FC236}">
                    <a16:creationId xmlns:a16="http://schemas.microsoft.com/office/drawing/2014/main" id="{D0E1E41B-BC07-B64B-3432-011925DFBC91}"/>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22" name="Rounded Rectangle 21">
                <a:extLst>
                  <a:ext uri="{FF2B5EF4-FFF2-40B4-BE49-F238E27FC236}">
                    <a16:creationId xmlns:a16="http://schemas.microsoft.com/office/drawing/2014/main" id="{548DAC9F-B475-8DE4-3215-43D26752F2F5}"/>
                  </a:ext>
                </a:extLst>
              </p:cNvPr>
              <p:cNvSpPr>
                <a:spLocks noChangeAspect="1"/>
              </p:cNvSpPr>
              <p:nvPr/>
            </p:nvSpPr>
            <p:spPr>
              <a:xfrm rot="18900000">
                <a:off x="2706836" y="4367620"/>
                <a:ext cx="247342" cy="248716"/>
              </a:xfrm>
              <a:prstGeom prst="roundRect">
                <a:avLst>
                  <a:gd name="adj" fmla="val 7269"/>
                </a:avLst>
              </a:prstGeom>
              <a:gradFill>
                <a:gsLst>
                  <a:gs pos="0">
                    <a:schemeClr val="accent2">
                      <a:lumMod val="40000"/>
                      <a:lumOff val="60000"/>
                    </a:schemeClr>
                  </a:gs>
                  <a:gs pos="100000">
                    <a:schemeClr val="tx2">
                      <a:lumMod val="50000"/>
                    </a:schemeClr>
                  </a:gs>
                </a:gsLst>
                <a:lin ang="7800000" scaled="0"/>
              </a:gradFill>
              <a:ln w="3175">
                <a:solidFill>
                  <a:schemeClr val="bg1">
                    <a:alpha val="4905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23" name="Rounded Rectangle 22">
                <a:extLst>
                  <a:ext uri="{FF2B5EF4-FFF2-40B4-BE49-F238E27FC236}">
                    <a16:creationId xmlns:a16="http://schemas.microsoft.com/office/drawing/2014/main" id="{CA474B25-A4A6-2A28-AB35-793102EEBC2A}"/>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24" name="Picture 23">
                <a:extLst>
                  <a:ext uri="{FF2B5EF4-FFF2-40B4-BE49-F238E27FC236}">
                    <a16:creationId xmlns:a16="http://schemas.microsoft.com/office/drawing/2014/main" id="{7B85CDE2-1CE0-DE45-F190-887FC5E0EFAD}"/>
                  </a:ext>
                </a:extLst>
              </p:cNvPr>
              <p:cNvPicPr>
                <a:picLocks noChangeAspect="1"/>
              </p:cNvPicPr>
              <p:nvPr/>
            </p:nvPicPr>
            <p:blipFill>
              <a:blip r:embed="rId4"/>
              <a:stretch>
                <a:fillRect/>
              </a:stretch>
            </p:blipFill>
            <p:spPr>
              <a:xfrm rot="18900000">
                <a:off x="2646833" y="4365149"/>
                <a:ext cx="172486" cy="9771"/>
              </a:xfrm>
              <a:prstGeom prst="rect">
                <a:avLst/>
              </a:prstGeom>
            </p:spPr>
          </p:pic>
          <p:pic>
            <p:nvPicPr>
              <p:cNvPr id="25" name="Picture 24">
                <a:extLst>
                  <a:ext uri="{FF2B5EF4-FFF2-40B4-BE49-F238E27FC236}">
                    <a16:creationId xmlns:a16="http://schemas.microsoft.com/office/drawing/2014/main" id="{A89E5B6E-47A2-214E-02EF-A71AE58C7324}"/>
                  </a:ext>
                </a:extLst>
              </p:cNvPr>
              <p:cNvPicPr>
                <a:picLocks noChangeAspect="1"/>
              </p:cNvPicPr>
              <p:nvPr/>
            </p:nvPicPr>
            <p:blipFill>
              <a:blip r:embed="rId4"/>
              <a:stretch>
                <a:fillRect/>
              </a:stretch>
            </p:blipFill>
            <p:spPr>
              <a:xfrm rot="2700000">
                <a:off x="2613844" y="4572773"/>
                <a:ext cx="161890" cy="9171"/>
              </a:xfrm>
              <a:prstGeom prst="rect">
                <a:avLst/>
              </a:prstGeom>
            </p:spPr>
          </p:pic>
          <p:sp>
            <p:nvSpPr>
              <p:cNvPr id="26" name="Rounded Rectangle 25">
                <a:extLst>
                  <a:ext uri="{FF2B5EF4-FFF2-40B4-BE49-F238E27FC236}">
                    <a16:creationId xmlns:a16="http://schemas.microsoft.com/office/drawing/2014/main" id="{BE3F4D3E-4D1B-A78E-4784-994725C86261}"/>
                  </a:ext>
                </a:extLst>
              </p:cNvPr>
              <p:cNvSpPr>
                <a:spLocks noChangeAspect="1"/>
              </p:cNvSpPr>
              <p:nvPr/>
            </p:nvSpPr>
            <p:spPr>
              <a:xfrm rot="18900000">
                <a:off x="2718487" y="4378806"/>
                <a:ext cx="225098" cy="226346"/>
              </a:xfrm>
              <a:prstGeom prst="roundRect">
                <a:avLst>
                  <a:gd name="adj" fmla="val 4817"/>
                </a:avLst>
              </a:prstGeom>
              <a:gradFill>
                <a:gsLst>
                  <a:gs pos="0">
                    <a:schemeClr val="accent2"/>
                  </a:gs>
                  <a:gs pos="100000">
                    <a:schemeClr val="tx2"/>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27" name="Picture 26">
                <a:extLst>
                  <a:ext uri="{FF2B5EF4-FFF2-40B4-BE49-F238E27FC236}">
                    <a16:creationId xmlns:a16="http://schemas.microsoft.com/office/drawing/2014/main" id="{E1E32685-FC26-E77E-0322-80F7E3F2E8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30" name="Picture 29">
                <a:extLst>
                  <a:ext uri="{FF2B5EF4-FFF2-40B4-BE49-F238E27FC236}">
                    <a16:creationId xmlns:a16="http://schemas.microsoft.com/office/drawing/2014/main" id="{7E183AE9-F0D6-E743-6F02-E248E0CBAC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pic>
          <p:nvPicPr>
            <p:cNvPr id="20" name="Picture 19">
              <a:extLst>
                <a:ext uri="{FF2B5EF4-FFF2-40B4-BE49-F238E27FC236}">
                  <a16:creationId xmlns:a16="http://schemas.microsoft.com/office/drawing/2014/main" id="{958F307D-7789-C858-5C5D-A3CF60030C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0218" y="3232290"/>
              <a:ext cx="2692400" cy="4330700"/>
            </a:xfrm>
            <a:prstGeom prst="rect">
              <a:avLst/>
            </a:prstGeom>
          </p:spPr>
        </p:pic>
      </p:grpSp>
    </p:spTree>
    <p:extLst>
      <p:ext uri="{BB962C8B-B14F-4D97-AF65-F5344CB8AC3E}">
        <p14:creationId xmlns:p14="http://schemas.microsoft.com/office/powerpoint/2010/main" val="1612217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GENERAL 7">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7" name="Text Placeholder 66">
            <a:extLst>
              <a:ext uri="{FF2B5EF4-FFF2-40B4-BE49-F238E27FC236}">
                <a16:creationId xmlns:a16="http://schemas.microsoft.com/office/drawing/2014/main" id="{0EFA42A8-6C11-2A08-CB5F-0751AC389AA7}"/>
              </a:ext>
            </a:extLst>
          </p:cNvPr>
          <p:cNvSpPr>
            <a:spLocks noGrp="1"/>
          </p:cNvSpPr>
          <p:nvPr>
            <p:ph type="body" sz="quarter" idx="12" hasCustomPrompt="1"/>
          </p:nvPr>
        </p:nvSpPr>
        <p:spPr>
          <a:xfrm>
            <a:off x="965151" y="781969"/>
            <a:ext cx="6739808" cy="370286"/>
          </a:xfrm>
          <a:prstGeom prst="rect">
            <a:avLst/>
          </a:prstGeom>
        </p:spPr>
        <p:txBody>
          <a:bodyPr lIns="0" tIns="0" rIns="0" bIns="0"/>
          <a:lstStyle>
            <a:lvl1pPr marL="0" indent="0">
              <a:spcBef>
                <a:spcPts val="0"/>
              </a:spcBef>
              <a:buFontTx/>
              <a:buNone/>
              <a:defRPr sz="2931" spc="27" baseline="0">
                <a:solidFill>
                  <a:schemeClr val="accent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(1st Letter Cap)</a:t>
            </a:r>
          </a:p>
        </p:txBody>
      </p:sp>
      <p:sp>
        <p:nvSpPr>
          <p:cNvPr id="68" name="Text Placeholder 66">
            <a:extLst>
              <a:ext uri="{FF2B5EF4-FFF2-40B4-BE49-F238E27FC236}">
                <a16:creationId xmlns:a16="http://schemas.microsoft.com/office/drawing/2014/main" id="{DBEFDAF8-B4CF-DD4F-FE97-6DBD6897AB69}"/>
              </a:ext>
            </a:extLst>
          </p:cNvPr>
          <p:cNvSpPr>
            <a:spLocks noGrp="1"/>
          </p:cNvSpPr>
          <p:nvPr>
            <p:ph type="body" sz="quarter" idx="13" hasCustomPrompt="1"/>
          </p:nvPr>
        </p:nvSpPr>
        <p:spPr>
          <a:xfrm>
            <a:off x="972158" y="1306380"/>
            <a:ext cx="6728825" cy="253364"/>
          </a:xfrm>
          <a:prstGeom prst="rect">
            <a:avLst/>
          </a:prstGeom>
        </p:spPr>
        <p:txBody>
          <a:bodyPr lIns="0" tIns="0" rIns="0" bIns="0"/>
          <a:lstStyle>
            <a:lvl1pPr marL="0" indent="0">
              <a:spcBef>
                <a:spcPts val="0"/>
              </a:spcBef>
              <a:buFontTx/>
              <a:buNone/>
              <a:defRPr sz="1732" spc="27" baseline="0">
                <a:solidFill>
                  <a:schemeClr val="accent1">
                    <a:lumMod val="40000"/>
                    <a:lumOff val="60000"/>
                  </a:schemeClr>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SUBHEAD HERE (ALL CAPS)</a:t>
            </a:r>
          </a:p>
        </p:txBody>
      </p:sp>
      <p:sp>
        <p:nvSpPr>
          <p:cNvPr id="56" name="Rounded Rectangle 55">
            <a:extLst>
              <a:ext uri="{FF2B5EF4-FFF2-40B4-BE49-F238E27FC236}">
                <a16:creationId xmlns:a16="http://schemas.microsoft.com/office/drawing/2014/main" id="{5473676A-0D40-9764-6B75-CE0DBE97E120}"/>
              </a:ext>
            </a:extLst>
          </p:cNvPr>
          <p:cNvSpPr/>
          <p:nvPr userDrawn="1"/>
        </p:nvSpPr>
        <p:spPr>
          <a:xfrm rot="2700000">
            <a:off x="8293155" y="1610479"/>
            <a:ext cx="5603131" cy="5518424"/>
          </a:xfrm>
          <a:prstGeom prst="roundRect">
            <a:avLst>
              <a:gd name="adj" fmla="val 6068"/>
            </a:avLst>
          </a:prstGeom>
          <a:blipFill dpi="0" rotWithShape="0">
            <a:blip r:embed="rId3" cstate="screen">
              <a:extLst>
                <a:ext uri="{28A0092B-C50C-407E-A947-70E740481C1C}">
                  <a14:useLocalDpi xmlns:a14="http://schemas.microsoft.com/office/drawing/2010/main"/>
                </a:ext>
              </a:extLst>
            </a:blip>
            <a:srcRect/>
            <a:stretch>
              <a:fillRect l="207" r="3419" b="6212"/>
            </a:stretch>
          </a:bli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3" name="Rounded Rectangle 2">
            <a:extLst>
              <a:ext uri="{FF2B5EF4-FFF2-40B4-BE49-F238E27FC236}">
                <a16:creationId xmlns:a16="http://schemas.microsoft.com/office/drawing/2014/main" id="{7D1EC50E-63C0-E455-13C4-7E55053E4040}"/>
              </a:ext>
            </a:extLst>
          </p:cNvPr>
          <p:cNvSpPr/>
          <p:nvPr userDrawn="1"/>
        </p:nvSpPr>
        <p:spPr>
          <a:xfrm rot="2700000">
            <a:off x="9769921" y="-324095"/>
            <a:ext cx="5116839" cy="3124327"/>
          </a:xfrm>
          <a:prstGeom prst="roundRect">
            <a:avLst>
              <a:gd name="adj" fmla="val 6417"/>
            </a:avLst>
          </a:prstGeom>
          <a:noFill/>
          <a:ln w="28575">
            <a:gradFill>
              <a:gsLst>
                <a:gs pos="0">
                  <a:srgbClr val="AD63FC"/>
                </a:gs>
                <a:gs pos="100000">
                  <a:schemeClr val="accent2"/>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grpSp>
        <p:nvGrpSpPr>
          <p:cNvPr id="5" name="Group 4">
            <a:extLst>
              <a:ext uri="{FF2B5EF4-FFF2-40B4-BE49-F238E27FC236}">
                <a16:creationId xmlns:a16="http://schemas.microsoft.com/office/drawing/2014/main" id="{7FA19F71-E04F-203C-110E-A345DE711081}"/>
              </a:ext>
            </a:extLst>
          </p:cNvPr>
          <p:cNvGrpSpPr>
            <a:grpSpLocks noChangeAspect="1"/>
          </p:cNvGrpSpPr>
          <p:nvPr userDrawn="1"/>
        </p:nvGrpSpPr>
        <p:grpSpPr>
          <a:xfrm>
            <a:off x="562436" y="293283"/>
            <a:ext cx="689061" cy="116260"/>
            <a:chOff x="592536" y="343540"/>
            <a:chExt cx="558639" cy="94341"/>
          </a:xfrm>
        </p:grpSpPr>
        <p:sp>
          <p:nvSpPr>
            <p:cNvPr id="7" name="Rounded Rectangle 6">
              <a:extLst>
                <a:ext uri="{FF2B5EF4-FFF2-40B4-BE49-F238E27FC236}">
                  <a16:creationId xmlns:a16="http://schemas.microsoft.com/office/drawing/2014/main" id="{C43E0731-9413-E6C5-2C94-6C95204FB017}"/>
                </a:ext>
              </a:extLst>
            </p:cNvPr>
            <p:cNvSpPr/>
            <p:nvPr/>
          </p:nvSpPr>
          <p:spPr>
            <a:xfrm rot="10800000">
              <a:off x="1056834" y="343540"/>
              <a:ext cx="94341" cy="94341"/>
            </a:xfrm>
            <a:prstGeom prst="roundRect">
              <a:avLst>
                <a:gd name="adj" fmla="val 17460"/>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8" name="Rounded Rectangle 7">
              <a:extLst>
                <a:ext uri="{FF2B5EF4-FFF2-40B4-BE49-F238E27FC236}">
                  <a16:creationId xmlns:a16="http://schemas.microsoft.com/office/drawing/2014/main" id="{E03E3CEC-5CA0-B7AE-54B8-EB027B7745B9}"/>
                </a:ext>
              </a:extLst>
            </p:cNvPr>
            <p:cNvSpPr/>
            <p:nvPr/>
          </p:nvSpPr>
          <p:spPr>
            <a:xfrm rot="10800000">
              <a:off x="824686" y="343540"/>
              <a:ext cx="94340" cy="94341"/>
            </a:xfrm>
            <a:prstGeom prst="roundRect">
              <a:avLst>
                <a:gd name="adj" fmla="val 17459"/>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10" name="Rounded Rectangle 9">
              <a:extLst>
                <a:ext uri="{FF2B5EF4-FFF2-40B4-BE49-F238E27FC236}">
                  <a16:creationId xmlns:a16="http://schemas.microsoft.com/office/drawing/2014/main" id="{847ACBB1-3E8C-2E27-6965-6C60C168D922}"/>
                </a:ext>
              </a:extLst>
            </p:cNvPr>
            <p:cNvSpPr/>
            <p:nvPr/>
          </p:nvSpPr>
          <p:spPr>
            <a:xfrm rot="10800000">
              <a:off x="592536" y="343540"/>
              <a:ext cx="94341" cy="94341"/>
            </a:xfrm>
            <a:prstGeom prst="roundRect">
              <a:avLst>
                <a:gd name="adj" fmla="val 17460"/>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grpSp>
      <p:sp>
        <p:nvSpPr>
          <p:cNvPr id="15" name="Text Placeholder 11">
            <a:extLst>
              <a:ext uri="{FF2B5EF4-FFF2-40B4-BE49-F238E27FC236}">
                <a16:creationId xmlns:a16="http://schemas.microsoft.com/office/drawing/2014/main" id="{3BB7E53B-0637-ED8D-2F6D-9EAE760F63F8}"/>
              </a:ext>
            </a:extLst>
          </p:cNvPr>
          <p:cNvSpPr>
            <a:spLocks noGrp="1"/>
          </p:cNvSpPr>
          <p:nvPr>
            <p:ph type="body" sz="quarter" idx="16" hasCustomPrompt="1"/>
          </p:nvPr>
        </p:nvSpPr>
        <p:spPr>
          <a:xfrm>
            <a:off x="965200" y="3240912"/>
            <a:ext cx="4596949" cy="1960335"/>
          </a:xfrm>
          <a:prstGeom prst="rect">
            <a:avLst/>
          </a:prstGeom>
        </p:spPr>
        <p:txBody>
          <a:bodyPr lIns="0"/>
          <a:lstStyle>
            <a:lvl1pPr marL="228389" indent="-228389">
              <a:buClr>
                <a:schemeClr val="accent5"/>
              </a:buClr>
              <a:buFont typeface="Wingdings" pitchFamily="2" charset="2"/>
              <a:buChar char="§"/>
              <a:defRPr sz="1265">
                <a:solidFill>
                  <a:schemeClr val="tx1"/>
                </a:solidFill>
              </a:defRPr>
            </a:lvl1pPr>
            <a:lvl2pPr marL="685166" indent="-228389">
              <a:buFont typeface="Wingdings" pitchFamily="2" charset="2"/>
              <a:buChar char="§"/>
              <a:defRPr sz="1265"/>
            </a:lvl2pPr>
            <a:lvl3pPr marL="1141943" indent="-228389">
              <a:buFont typeface="Wingdings" pitchFamily="2" charset="2"/>
              <a:buChar char="§"/>
              <a:defRPr sz="1265"/>
            </a:lvl3pPr>
            <a:lvl4pPr marL="1598720" indent="-228389">
              <a:buFont typeface="Wingdings" pitchFamily="2" charset="2"/>
              <a:buChar char="§"/>
              <a:defRPr sz="1265"/>
            </a:lvl4pPr>
            <a:lvl5pPr marL="2055497" indent="-228389">
              <a:buFont typeface="Wingdings" pitchFamily="2" charset="2"/>
              <a:buChar char="§"/>
              <a:defRPr sz="1265"/>
            </a:lvl5pPr>
          </a:lstStyle>
          <a:p>
            <a:pPr lvl="0"/>
            <a:r>
              <a:rPr lang="en-US" dirty="0"/>
              <a:t>Sample Bullet Points Here</a:t>
            </a:r>
          </a:p>
        </p:txBody>
      </p:sp>
      <p:sp>
        <p:nvSpPr>
          <p:cNvPr id="16" name="Text Placeholder 13">
            <a:extLst>
              <a:ext uri="{FF2B5EF4-FFF2-40B4-BE49-F238E27FC236}">
                <a16:creationId xmlns:a16="http://schemas.microsoft.com/office/drawing/2014/main" id="{035B013C-3D52-896A-F0CE-A847B8485739}"/>
              </a:ext>
            </a:extLst>
          </p:cNvPr>
          <p:cNvSpPr>
            <a:spLocks noGrp="1"/>
          </p:cNvSpPr>
          <p:nvPr>
            <p:ph type="body" sz="quarter" idx="17" hasCustomPrompt="1"/>
          </p:nvPr>
        </p:nvSpPr>
        <p:spPr>
          <a:xfrm>
            <a:off x="965200" y="2294369"/>
            <a:ext cx="4596949" cy="812048"/>
          </a:xfrm>
          <a:prstGeom prst="rect">
            <a:avLst/>
          </a:prstGeom>
        </p:spPr>
        <p:txBody>
          <a:bodyPr lIns="0"/>
          <a:lstStyle>
            <a:lvl1pPr marL="0" indent="0">
              <a:lnSpc>
                <a:spcPts val="1785"/>
              </a:lnSpc>
              <a:buNone/>
              <a:defRPr sz="1265"/>
            </a:lvl1pPr>
            <a:lvl2pPr marL="456777" indent="0">
              <a:buNone/>
              <a:defRPr sz="1265"/>
            </a:lvl2pPr>
            <a:lvl3pPr marL="913554" indent="0">
              <a:buNone/>
              <a:defRPr sz="1265"/>
            </a:lvl3pPr>
            <a:lvl4pPr marL="1370331" indent="0">
              <a:buNone/>
              <a:defRPr sz="1265"/>
            </a:lvl4pPr>
            <a:lvl5pPr marL="1827108" indent="0">
              <a:buNone/>
              <a:defRPr sz="1265"/>
            </a:lvl5pPr>
          </a:lstStyle>
          <a:p>
            <a:pPr lvl="0"/>
            <a:r>
              <a:rPr lang="en-US" dirty="0"/>
              <a:t>Sample paragraph here.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grpSp>
        <p:nvGrpSpPr>
          <p:cNvPr id="17" name="Group 16">
            <a:extLst>
              <a:ext uri="{FF2B5EF4-FFF2-40B4-BE49-F238E27FC236}">
                <a16:creationId xmlns:a16="http://schemas.microsoft.com/office/drawing/2014/main" id="{66807D1B-0F9A-BF54-AC61-C89FAC19C00F}"/>
              </a:ext>
            </a:extLst>
          </p:cNvPr>
          <p:cNvGrpSpPr/>
          <p:nvPr userDrawn="1"/>
        </p:nvGrpSpPr>
        <p:grpSpPr>
          <a:xfrm>
            <a:off x="8853832" y="767951"/>
            <a:ext cx="1021733" cy="1076857"/>
            <a:chOff x="5556282" y="3232290"/>
            <a:chExt cx="4105217" cy="4330700"/>
          </a:xfrm>
        </p:grpSpPr>
        <p:grpSp>
          <p:nvGrpSpPr>
            <p:cNvPr id="18" name="Group 17">
              <a:extLst>
                <a:ext uri="{FF2B5EF4-FFF2-40B4-BE49-F238E27FC236}">
                  <a16:creationId xmlns:a16="http://schemas.microsoft.com/office/drawing/2014/main" id="{67AAC84D-7E3B-E1BF-DE3B-3702793DEF96}"/>
                </a:ext>
              </a:extLst>
            </p:cNvPr>
            <p:cNvGrpSpPr/>
            <p:nvPr/>
          </p:nvGrpSpPr>
          <p:grpSpPr>
            <a:xfrm>
              <a:off x="8668369" y="4930285"/>
              <a:ext cx="993130" cy="944875"/>
              <a:chOff x="2646833" y="4335536"/>
              <a:chExt cx="339252" cy="322768"/>
            </a:xfrm>
          </p:grpSpPr>
          <p:sp>
            <p:nvSpPr>
              <p:cNvPr id="36" name="Rounded Rectangle 35">
                <a:extLst>
                  <a:ext uri="{FF2B5EF4-FFF2-40B4-BE49-F238E27FC236}">
                    <a16:creationId xmlns:a16="http://schemas.microsoft.com/office/drawing/2014/main" id="{38A4969B-0A65-B2F8-92F1-63ADE22C7753}"/>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7" name="Rounded Rectangle 36">
                <a:extLst>
                  <a:ext uri="{FF2B5EF4-FFF2-40B4-BE49-F238E27FC236}">
                    <a16:creationId xmlns:a16="http://schemas.microsoft.com/office/drawing/2014/main" id="{68B1238E-91BB-ED71-6A39-E5A9D751234E}"/>
                  </a:ext>
                </a:extLst>
              </p:cNvPr>
              <p:cNvSpPr>
                <a:spLocks noChangeAspect="1"/>
              </p:cNvSpPr>
              <p:nvPr/>
            </p:nvSpPr>
            <p:spPr>
              <a:xfrm rot="18900000">
                <a:off x="2706836" y="4367620"/>
                <a:ext cx="247342" cy="248716"/>
              </a:xfrm>
              <a:prstGeom prst="roundRect">
                <a:avLst>
                  <a:gd name="adj" fmla="val 7269"/>
                </a:avLst>
              </a:prstGeom>
              <a:gradFill>
                <a:gsLst>
                  <a:gs pos="0">
                    <a:schemeClr val="accent3">
                      <a:lumMod val="40000"/>
                      <a:lumOff val="60000"/>
                    </a:schemeClr>
                  </a:gs>
                  <a:gs pos="100000">
                    <a:schemeClr val="accent1">
                      <a:lumMod val="75000"/>
                    </a:schemeClr>
                  </a:gs>
                </a:gsLst>
                <a:lin ang="6600000" scaled="0"/>
              </a:gradFill>
              <a:ln w="3175">
                <a:solidFill>
                  <a:schemeClr val="bg1">
                    <a:alpha val="49829"/>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8" name="Rounded Rectangle 37">
                <a:extLst>
                  <a:ext uri="{FF2B5EF4-FFF2-40B4-BE49-F238E27FC236}">
                    <a16:creationId xmlns:a16="http://schemas.microsoft.com/office/drawing/2014/main" id="{A5ADA9FA-A9C0-157E-7AE5-F584894ED634}"/>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40" name="Picture 39">
                <a:extLst>
                  <a:ext uri="{FF2B5EF4-FFF2-40B4-BE49-F238E27FC236}">
                    <a16:creationId xmlns:a16="http://schemas.microsoft.com/office/drawing/2014/main" id="{F4D9CE8A-D9F2-984A-94DF-A0486B2815AD}"/>
                  </a:ext>
                </a:extLst>
              </p:cNvPr>
              <p:cNvPicPr>
                <a:picLocks noChangeAspect="1"/>
              </p:cNvPicPr>
              <p:nvPr/>
            </p:nvPicPr>
            <p:blipFill>
              <a:blip r:embed="rId4"/>
              <a:stretch>
                <a:fillRect/>
              </a:stretch>
            </p:blipFill>
            <p:spPr>
              <a:xfrm rot="18900000">
                <a:off x="2646833" y="4365149"/>
                <a:ext cx="172486" cy="9771"/>
              </a:xfrm>
              <a:prstGeom prst="rect">
                <a:avLst/>
              </a:prstGeom>
            </p:spPr>
          </p:pic>
          <p:pic>
            <p:nvPicPr>
              <p:cNvPr id="57" name="Picture 56">
                <a:extLst>
                  <a:ext uri="{FF2B5EF4-FFF2-40B4-BE49-F238E27FC236}">
                    <a16:creationId xmlns:a16="http://schemas.microsoft.com/office/drawing/2014/main" id="{3714E0F0-B0D1-50E4-ACBD-2CC152232A39}"/>
                  </a:ext>
                </a:extLst>
              </p:cNvPr>
              <p:cNvPicPr>
                <a:picLocks noChangeAspect="1"/>
              </p:cNvPicPr>
              <p:nvPr/>
            </p:nvPicPr>
            <p:blipFill>
              <a:blip r:embed="rId4"/>
              <a:stretch>
                <a:fillRect/>
              </a:stretch>
            </p:blipFill>
            <p:spPr>
              <a:xfrm rot="2700000">
                <a:off x="2613844" y="4572773"/>
                <a:ext cx="161890" cy="9171"/>
              </a:xfrm>
              <a:prstGeom prst="rect">
                <a:avLst/>
              </a:prstGeom>
            </p:spPr>
          </p:pic>
          <p:sp>
            <p:nvSpPr>
              <p:cNvPr id="58" name="Rounded Rectangle 57">
                <a:extLst>
                  <a:ext uri="{FF2B5EF4-FFF2-40B4-BE49-F238E27FC236}">
                    <a16:creationId xmlns:a16="http://schemas.microsoft.com/office/drawing/2014/main" id="{82C61602-F0F0-EFBD-88A1-F7E317288FFC}"/>
                  </a:ext>
                </a:extLst>
              </p:cNvPr>
              <p:cNvSpPr>
                <a:spLocks noChangeAspect="1"/>
              </p:cNvSpPr>
              <p:nvPr/>
            </p:nvSpPr>
            <p:spPr>
              <a:xfrm rot="18900000">
                <a:off x="2718487" y="4378806"/>
                <a:ext cx="225098" cy="226346"/>
              </a:xfrm>
              <a:prstGeom prst="roundRect">
                <a:avLst>
                  <a:gd name="adj" fmla="val 4817"/>
                </a:avLst>
              </a:prstGeom>
              <a:gradFill>
                <a:gsLst>
                  <a:gs pos="0">
                    <a:schemeClr val="accent3"/>
                  </a:gs>
                  <a:gs pos="100000">
                    <a:schemeClr val="accent1"/>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59" name="Picture 58">
                <a:extLst>
                  <a:ext uri="{FF2B5EF4-FFF2-40B4-BE49-F238E27FC236}">
                    <a16:creationId xmlns:a16="http://schemas.microsoft.com/office/drawing/2014/main" id="{A0AE8688-F0E9-9621-04E7-F345751BDA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60" name="Picture 59">
                <a:extLst>
                  <a:ext uri="{FF2B5EF4-FFF2-40B4-BE49-F238E27FC236}">
                    <a16:creationId xmlns:a16="http://schemas.microsoft.com/office/drawing/2014/main" id="{A7816C6D-D7DD-385D-0D0A-C699293B46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grpSp>
          <p:nvGrpSpPr>
            <p:cNvPr id="19" name="Group 18">
              <a:extLst>
                <a:ext uri="{FF2B5EF4-FFF2-40B4-BE49-F238E27FC236}">
                  <a16:creationId xmlns:a16="http://schemas.microsoft.com/office/drawing/2014/main" id="{8F5C2BCF-8CC3-7E28-D87D-5BD8B9B527EA}"/>
                </a:ext>
              </a:extLst>
            </p:cNvPr>
            <p:cNvGrpSpPr/>
            <p:nvPr/>
          </p:nvGrpSpPr>
          <p:grpSpPr>
            <a:xfrm>
              <a:off x="5556282" y="4921285"/>
              <a:ext cx="993130" cy="944875"/>
              <a:chOff x="2646833" y="4335536"/>
              <a:chExt cx="339252" cy="322768"/>
            </a:xfrm>
          </p:grpSpPr>
          <p:sp>
            <p:nvSpPr>
              <p:cNvPr id="21" name="Rounded Rectangle 20">
                <a:extLst>
                  <a:ext uri="{FF2B5EF4-FFF2-40B4-BE49-F238E27FC236}">
                    <a16:creationId xmlns:a16="http://schemas.microsoft.com/office/drawing/2014/main" id="{D0E1E41B-BC07-B64B-3432-011925DFBC91}"/>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22" name="Rounded Rectangle 21">
                <a:extLst>
                  <a:ext uri="{FF2B5EF4-FFF2-40B4-BE49-F238E27FC236}">
                    <a16:creationId xmlns:a16="http://schemas.microsoft.com/office/drawing/2014/main" id="{548DAC9F-B475-8DE4-3215-43D26752F2F5}"/>
                  </a:ext>
                </a:extLst>
              </p:cNvPr>
              <p:cNvSpPr>
                <a:spLocks noChangeAspect="1"/>
              </p:cNvSpPr>
              <p:nvPr/>
            </p:nvSpPr>
            <p:spPr>
              <a:xfrm rot="18900000">
                <a:off x="2706836" y="4367620"/>
                <a:ext cx="247342" cy="248716"/>
              </a:xfrm>
              <a:prstGeom prst="roundRect">
                <a:avLst>
                  <a:gd name="adj" fmla="val 7269"/>
                </a:avLst>
              </a:prstGeom>
              <a:gradFill>
                <a:gsLst>
                  <a:gs pos="0">
                    <a:schemeClr val="accent2">
                      <a:lumMod val="40000"/>
                      <a:lumOff val="60000"/>
                    </a:schemeClr>
                  </a:gs>
                  <a:gs pos="100000">
                    <a:schemeClr val="tx2">
                      <a:lumMod val="50000"/>
                    </a:schemeClr>
                  </a:gs>
                </a:gsLst>
                <a:lin ang="7800000" scaled="0"/>
              </a:gradFill>
              <a:ln w="3175">
                <a:solidFill>
                  <a:schemeClr val="bg1">
                    <a:alpha val="4905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23" name="Rounded Rectangle 22">
                <a:extLst>
                  <a:ext uri="{FF2B5EF4-FFF2-40B4-BE49-F238E27FC236}">
                    <a16:creationId xmlns:a16="http://schemas.microsoft.com/office/drawing/2014/main" id="{CA474B25-A4A6-2A28-AB35-793102EEBC2A}"/>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24" name="Picture 23">
                <a:extLst>
                  <a:ext uri="{FF2B5EF4-FFF2-40B4-BE49-F238E27FC236}">
                    <a16:creationId xmlns:a16="http://schemas.microsoft.com/office/drawing/2014/main" id="{7B85CDE2-1CE0-DE45-F190-887FC5E0EFAD}"/>
                  </a:ext>
                </a:extLst>
              </p:cNvPr>
              <p:cNvPicPr>
                <a:picLocks noChangeAspect="1"/>
              </p:cNvPicPr>
              <p:nvPr/>
            </p:nvPicPr>
            <p:blipFill>
              <a:blip r:embed="rId4"/>
              <a:stretch>
                <a:fillRect/>
              </a:stretch>
            </p:blipFill>
            <p:spPr>
              <a:xfrm rot="18900000">
                <a:off x="2646833" y="4365149"/>
                <a:ext cx="172486" cy="9771"/>
              </a:xfrm>
              <a:prstGeom prst="rect">
                <a:avLst/>
              </a:prstGeom>
            </p:spPr>
          </p:pic>
          <p:pic>
            <p:nvPicPr>
              <p:cNvPr id="25" name="Picture 24">
                <a:extLst>
                  <a:ext uri="{FF2B5EF4-FFF2-40B4-BE49-F238E27FC236}">
                    <a16:creationId xmlns:a16="http://schemas.microsoft.com/office/drawing/2014/main" id="{A89E5B6E-47A2-214E-02EF-A71AE58C7324}"/>
                  </a:ext>
                </a:extLst>
              </p:cNvPr>
              <p:cNvPicPr>
                <a:picLocks noChangeAspect="1"/>
              </p:cNvPicPr>
              <p:nvPr/>
            </p:nvPicPr>
            <p:blipFill>
              <a:blip r:embed="rId4"/>
              <a:stretch>
                <a:fillRect/>
              </a:stretch>
            </p:blipFill>
            <p:spPr>
              <a:xfrm rot="2700000">
                <a:off x="2613844" y="4572773"/>
                <a:ext cx="161890" cy="9171"/>
              </a:xfrm>
              <a:prstGeom prst="rect">
                <a:avLst/>
              </a:prstGeom>
            </p:spPr>
          </p:pic>
          <p:sp>
            <p:nvSpPr>
              <p:cNvPr id="26" name="Rounded Rectangle 25">
                <a:extLst>
                  <a:ext uri="{FF2B5EF4-FFF2-40B4-BE49-F238E27FC236}">
                    <a16:creationId xmlns:a16="http://schemas.microsoft.com/office/drawing/2014/main" id="{BE3F4D3E-4D1B-A78E-4784-994725C86261}"/>
                  </a:ext>
                </a:extLst>
              </p:cNvPr>
              <p:cNvSpPr>
                <a:spLocks noChangeAspect="1"/>
              </p:cNvSpPr>
              <p:nvPr/>
            </p:nvSpPr>
            <p:spPr>
              <a:xfrm rot="18900000">
                <a:off x="2718487" y="4378806"/>
                <a:ext cx="225098" cy="226346"/>
              </a:xfrm>
              <a:prstGeom prst="roundRect">
                <a:avLst>
                  <a:gd name="adj" fmla="val 4817"/>
                </a:avLst>
              </a:prstGeom>
              <a:gradFill>
                <a:gsLst>
                  <a:gs pos="0">
                    <a:schemeClr val="accent2"/>
                  </a:gs>
                  <a:gs pos="100000">
                    <a:schemeClr val="tx2"/>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27" name="Picture 26">
                <a:extLst>
                  <a:ext uri="{FF2B5EF4-FFF2-40B4-BE49-F238E27FC236}">
                    <a16:creationId xmlns:a16="http://schemas.microsoft.com/office/drawing/2014/main" id="{E1E32685-FC26-E77E-0322-80F7E3F2E8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30" name="Picture 29">
                <a:extLst>
                  <a:ext uri="{FF2B5EF4-FFF2-40B4-BE49-F238E27FC236}">
                    <a16:creationId xmlns:a16="http://schemas.microsoft.com/office/drawing/2014/main" id="{7E183AE9-F0D6-E743-6F02-E248E0CBAC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pic>
          <p:nvPicPr>
            <p:cNvPr id="20" name="Picture 19">
              <a:extLst>
                <a:ext uri="{FF2B5EF4-FFF2-40B4-BE49-F238E27FC236}">
                  <a16:creationId xmlns:a16="http://schemas.microsoft.com/office/drawing/2014/main" id="{958F307D-7789-C858-5C5D-A3CF60030C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0218" y="3232290"/>
              <a:ext cx="2692400" cy="4330700"/>
            </a:xfrm>
            <a:prstGeom prst="rect">
              <a:avLst/>
            </a:prstGeom>
          </p:spPr>
        </p:pic>
      </p:grpSp>
    </p:spTree>
    <p:extLst>
      <p:ext uri="{BB962C8B-B14F-4D97-AF65-F5344CB8AC3E}">
        <p14:creationId xmlns:p14="http://schemas.microsoft.com/office/powerpoint/2010/main" val="2505018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GENERAL 7">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7" name="Text Placeholder 66">
            <a:extLst>
              <a:ext uri="{FF2B5EF4-FFF2-40B4-BE49-F238E27FC236}">
                <a16:creationId xmlns:a16="http://schemas.microsoft.com/office/drawing/2014/main" id="{0EFA42A8-6C11-2A08-CB5F-0751AC389AA7}"/>
              </a:ext>
            </a:extLst>
          </p:cNvPr>
          <p:cNvSpPr>
            <a:spLocks noGrp="1"/>
          </p:cNvSpPr>
          <p:nvPr>
            <p:ph type="body" sz="quarter" idx="12" hasCustomPrompt="1"/>
          </p:nvPr>
        </p:nvSpPr>
        <p:spPr>
          <a:xfrm>
            <a:off x="965151" y="781969"/>
            <a:ext cx="6739808" cy="370286"/>
          </a:xfrm>
          <a:prstGeom prst="rect">
            <a:avLst/>
          </a:prstGeom>
        </p:spPr>
        <p:txBody>
          <a:bodyPr lIns="0" tIns="0" rIns="0" bIns="0"/>
          <a:lstStyle>
            <a:lvl1pPr marL="0" indent="0">
              <a:spcBef>
                <a:spcPts val="0"/>
              </a:spcBef>
              <a:buFontTx/>
              <a:buNone/>
              <a:defRPr sz="2931" spc="27" baseline="0">
                <a:solidFill>
                  <a:schemeClr val="accent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(1st Letter Cap)</a:t>
            </a:r>
          </a:p>
        </p:txBody>
      </p:sp>
      <p:sp>
        <p:nvSpPr>
          <p:cNvPr id="68" name="Text Placeholder 66">
            <a:extLst>
              <a:ext uri="{FF2B5EF4-FFF2-40B4-BE49-F238E27FC236}">
                <a16:creationId xmlns:a16="http://schemas.microsoft.com/office/drawing/2014/main" id="{DBEFDAF8-B4CF-DD4F-FE97-6DBD6897AB69}"/>
              </a:ext>
            </a:extLst>
          </p:cNvPr>
          <p:cNvSpPr>
            <a:spLocks noGrp="1"/>
          </p:cNvSpPr>
          <p:nvPr>
            <p:ph type="body" sz="quarter" idx="13" hasCustomPrompt="1"/>
          </p:nvPr>
        </p:nvSpPr>
        <p:spPr>
          <a:xfrm>
            <a:off x="972158" y="1306380"/>
            <a:ext cx="6728825" cy="253364"/>
          </a:xfrm>
          <a:prstGeom prst="rect">
            <a:avLst/>
          </a:prstGeom>
        </p:spPr>
        <p:txBody>
          <a:bodyPr lIns="0" tIns="0" rIns="0" bIns="0"/>
          <a:lstStyle>
            <a:lvl1pPr marL="0" indent="0">
              <a:spcBef>
                <a:spcPts val="0"/>
              </a:spcBef>
              <a:buFontTx/>
              <a:buNone/>
              <a:defRPr sz="1732" spc="27" baseline="0">
                <a:solidFill>
                  <a:schemeClr val="accent1">
                    <a:lumMod val="40000"/>
                    <a:lumOff val="60000"/>
                  </a:schemeClr>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SUBHEAD HERE (ALL CAPS)</a:t>
            </a:r>
          </a:p>
        </p:txBody>
      </p:sp>
      <p:sp>
        <p:nvSpPr>
          <p:cNvPr id="56" name="Rounded Rectangle 55">
            <a:extLst>
              <a:ext uri="{FF2B5EF4-FFF2-40B4-BE49-F238E27FC236}">
                <a16:creationId xmlns:a16="http://schemas.microsoft.com/office/drawing/2014/main" id="{5473676A-0D40-9764-6B75-CE0DBE97E120}"/>
              </a:ext>
            </a:extLst>
          </p:cNvPr>
          <p:cNvSpPr/>
          <p:nvPr userDrawn="1"/>
        </p:nvSpPr>
        <p:spPr>
          <a:xfrm rot="2700000">
            <a:off x="8261125" y="1578726"/>
            <a:ext cx="5513319" cy="5518424"/>
          </a:xfrm>
          <a:prstGeom prst="roundRect">
            <a:avLst>
              <a:gd name="adj" fmla="val 6068"/>
            </a:avLst>
          </a:prstGeom>
          <a:blipFill dpi="0" rotWithShape="0">
            <a:blip r:embed="rId3" cstate="screen">
              <a:extLst>
                <a:ext uri="{28A0092B-C50C-407E-A947-70E740481C1C}">
                  <a14:useLocalDpi xmlns:a14="http://schemas.microsoft.com/office/drawing/2010/main"/>
                </a:ext>
              </a:extLst>
            </a:blip>
            <a:srcRect/>
            <a:stretch>
              <a:fillRect l="2215" r="2215" b="6000"/>
            </a:stretch>
          </a:bli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3" name="Rounded Rectangle 2">
            <a:extLst>
              <a:ext uri="{FF2B5EF4-FFF2-40B4-BE49-F238E27FC236}">
                <a16:creationId xmlns:a16="http://schemas.microsoft.com/office/drawing/2014/main" id="{7D1EC50E-63C0-E455-13C4-7E55053E4040}"/>
              </a:ext>
            </a:extLst>
          </p:cNvPr>
          <p:cNvSpPr/>
          <p:nvPr userDrawn="1"/>
        </p:nvSpPr>
        <p:spPr>
          <a:xfrm rot="2700000">
            <a:off x="9769921" y="-324095"/>
            <a:ext cx="5116839" cy="3124327"/>
          </a:xfrm>
          <a:prstGeom prst="roundRect">
            <a:avLst>
              <a:gd name="adj" fmla="val 6417"/>
            </a:avLst>
          </a:prstGeom>
          <a:noFill/>
          <a:ln w="28575">
            <a:gradFill>
              <a:gsLst>
                <a:gs pos="0">
                  <a:srgbClr val="AD63FC"/>
                </a:gs>
                <a:gs pos="100000">
                  <a:schemeClr val="accent2"/>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grpSp>
        <p:nvGrpSpPr>
          <p:cNvPr id="5" name="Group 4">
            <a:extLst>
              <a:ext uri="{FF2B5EF4-FFF2-40B4-BE49-F238E27FC236}">
                <a16:creationId xmlns:a16="http://schemas.microsoft.com/office/drawing/2014/main" id="{7FA19F71-E04F-203C-110E-A345DE711081}"/>
              </a:ext>
            </a:extLst>
          </p:cNvPr>
          <p:cNvGrpSpPr>
            <a:grpSpLocks noChangeAspect="1"/>
          </p:cNvGrpSpPr>
          <p:nvPr userDrawn="1"/>
        </p:nvGrpSpPr>
        <p:grpSpPr>
          <a:xfrm>
            <a:off x="562436" y="293283"/>
            <a:ext cx="689061" cy="116260"/>
            <a:chOff x="592536" y="343540"/>
            <a:chExt cx="558639" cy="94341"/>
          </a:xfrm>
        </p:grpSpPr>
        <p:sp>
          <p:nvSpPr>
            <p:cNvPr id="7" name="Rounded Rectangle 6">
              <a:extLst>
                <a:ext uri="{FF2B5EF4-FFF2-40B4-BE49-F238E27FC236}">
                  <a16:creationId xmlns:a16="http://schemas.microsoft.com/office/drawing/2014/main" id="{C43E0731-9413-E6C5-2C94-6C95204FB017}"/>
                </a:ext>
              </a:extLst>
            </p:cNvPr>
            <p:cNvSpPr/>
            <p:nvPr/>
          </p:nvSpPr>
          <p:spPr>
            <a:xfrm rot="10800000">
              <a:off x="1056834" y="343540"/>
              <a:ext cx="94341" cy="94341"/>
            </a:xfrm>
            <a:prstGeom prst="roundRect">
              <a:avLst>
                <a:gd name="adj" fmla="val 17460"/>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8" name="Rounded Rectangle 7">
              <a:extLst>
                <a:ext uri="{FF2B5EF4-FFF2-40B4-BE49-F238E27FC236}">
                  <a16:creationId xmlns:a16="http://schemas.microsoft.com/office/drawing/2014/main" id="{E03E3CEC-5CA0-B7AE-54B8-EB027B7745B9}"/>
                </a:ext>
              </a:extLst>
            </p:cNvPr>
            <p:cNvSpPr/>
            <p:nvPr/>
          </p:nvSpPr>
          <p:spPr>
            <a:xfrm rot="10800000">
              <a:off x="824686" y="343540"/>
              <a:ext cx="94340" cy="94341"/>
            </a:xfrm>
            <a:prstGeom prst="roundRect">
              <a:avLst>
                <a:gd name="adj" fmla="val 17459"/>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10" name="Rounded Rectangle 9">
              <a:extLst>
                <a:ext uri="{FF2B5EF4-FFF2-40B4-BE49-F238E27FC236}">
                  <a16:creationId xmlns:a16="http://schemas.microsoft.com/office/drawing/2014/main" id="{847ACBB1-3E8C-2E27-6965-6C60C168D922}"/>
                </a:ext>
              </a:extLst>
            </p:cNvPr>
            <p:cNvSpPr/>
            <p:nvPr/>
          </p:nvSpPr>
          <p:spPr>
            <a:xfrm rot="10800000">
              <a:off x="592536" y="343540"/>
              <a:ext cx="94341" cy="94341"/>
            </a:xfrm>
            <a:prstGeom prst="roundRect">
              <a:avLst>
                <a:gd name="adj" fmla="val 17460"/>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grpSp>
      <p:sp>
        <p:nvSpPr>
          <p:cNvPr id="15" name="Text Placeholder 11">
            <a:extLst>
              <a:ext uri="{FF2B5EF4-FFF2-40B4-BE49-F238E27FC236}">
                <a16:creationId xmlns:a16="http://schemas.microsoft.com/office/drawing/2014/main" id="{3BB7E53B-0637-ED8D-2F6D-9EAE760F63F8}"/>
              </a:ext>
            </a:extLst>
          </p:cNvPr>
          <p:cNvSpPr>
            <a:spLocks noGrp="1"/>
          </p:cNvSpPr>
          <p:nvPr>
            <p:ph type="body" sz="quarter" idx="16" hasCustomPrompt="1"/>
          </p:nvPr>
        </p:nvSpPr>
        <p:spPr>
          <a:xfrm>
            <a:off x="965200" y="3240912"/>
            <a:ext cx="4596949" cy="1960335"/>
          </a:xfrm>
          <a:prstGeom prst="rect">
            <a:avLst/>
          </a:prstGeom>
        </p:spPr>
        <p:txBody>
          <a:bodyPr lIns="0"/>
          <a:lstStyle>
            <a:lvl1pPr marL="228389" indent="-228389">
              <a:buClr>
                <a:schemeClr val="accent5"/>
              </a:buClr>
              <a:buFont typeface="Wingdings" pitchFamily="2" charset="2"/>
              <a:buChar char="§"/>
              <a:defRPr sz="1265">
                <a:solidFill>
                  <a:schemeClr val="tx1"/>
                </a:solidFill>
              </a:defRPr>
            </a:lvl1pPr>
            <a:lvl2pPr marL="685166" indent="-228389">
              <a:buFont typeface="Wingdings" pitchFamily="2" charset="2"/>
              <a:buChar char="§"/>
              <a:defRPr sz="1265"/>
            </a:lvl2pPr>
            <a:lvl3pPr marL="1141943" indent="-228389">
              <a:buFont typeface="Wingdings" pitchFamily="2" charset="2"/>
              <a:buChar char="§"/>
              <a:defRPr sz="1265"/>
            </a:lvl3pPr>
            <a:lvl4pPr marL="1598720" indent="-228389">
              <a:buFont typeface="Wingdings" pitchFamily="2" charset="2"/>
              <a:buChar char="§"/>
              <a:defRPr sz="1265"/>
            </a:lvl4pPr>
            <a:lvl5pPr marL="2055497" indent="-228389">
              <a:buFont typeface="Wingdings" pitchFamily="2" charset="2"/>
              <a:buChar char="§"/>
              <a:defRPr sz="1265"/>
            </a:lvl5pPr>
          </a:lstStyle>
          <a:p>
            <a:pPr lvl="0"/>
            <a:r>
              <a:rPr lang="en-US" dirty="0"/>
              <a:t>Sample Bullet Points Here</a:t>
            </a:r>
          </a:p>
        </p:txBody>
      </p:sp>
      <p:sp>
        <p:nvSpPr>
          <p:cNvPr id="16" name="Text Placeholder 13">
            <a:extLst>
              <a:ext uri="{FF2B5EF4-FFF2-40B4-BE49-F238E27FC236}">
                <a16:creationId xmlns:a16="http://schemas.microsoft.com/office/drawing/2014/main" id="{035B013C-3D52-896A-F0CE-A847B8485739}"/>
              </a:ext>
            </a:extLst>
          </p:cNvPr>
          <p:cNvSpPr>
            <a:spLocks noGrp="1"/>
          </p:cNvSpPr>
          <p:nvPr>
            <p:ph type="body" sz="quarter" idx="17" hasCustomPrompt="1"/>
          </p:nvPr>
        </p:nvSpPr>
        <p:spPr>
          <a:xfrm>
            <a:off x="965200" y="2294369"/>
            <a:ext cx="4596949" cy="812048"/>
          </a:xfrm>
          <a:prstGeom prst="rect">
            <a:avLst/>
          </a:prstGeom>
        </p:spPr>
        <p:txBody>
          <a:bodyPr lIns="0"/>
          <a:lstStyle>
            <a:lvl1pPr marL="0" indent="0">
              <a:lnSpc>
                <a:spcPts val="1785"/>
              </a:lnSpc>
              <a:buNone/>
              <a:defRPr sz="1265"/>
            </a:lvl1pPr>
            <a:lvl2pPr marL="456777" indent="0">
              <a:buNone/>
              <a:defRPr sz="1265"/>
            </a:lvl2pPr>
            <a:lvl3pPr marL="913554" indent="0">
              <a:buNone/>
              <a:defRPr sz="1265"/>
            </a:lvl3pPr>
            <a:lvl4pPr marL="1370331" indent="0">
              <a:buNone/>
              <a:defRPr sz="1265"/>
            </a:lvl4pPr>
            <a:lvl5pPr marL="1827108" indent="0">
              <a:buNone/>
              <a:defRPr sz="1265"/>
            </a:lvl5pPr>
          </a:lstStyle>
          <a:p>
            <a:pPr lvl="0"/>
            <a:r>
              <a:rPr lang="en-US" dirty="0"/>
              <a:t>Sample paragraph here.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grpSp>
        <p:nvGrpSpPr>
          <p:cNvPr id="17" name="Group 16">
            <a:extLst>
              <a:ext uri="{FF2B5EF4-FFF2-40B4-BE49-F238E27FC236}">
                <a16:creationId xmlns:a16="http://schemas.microsoft.com/office/drawing/2014/main" id="{66807D1B-0F9A-BF54-AC61-C89FAC19C00F}"/>
              </a:ext>
            </a:extLst>
          </p:cNvPr>
          <p:cNvGrpSpPr/>
          <p:nvPr userDrawn="1"/>
        </p:nvGrpSpPr>
        <p:grpSpPr>
          <a:xfrm>
            <a:off x="8853832" y="767951"/>
            <a:ext cx="1021733" cy="1076857"/>
            <a:chOff x="5556282" y="3232290"/>
            <a:chExt cx="4105217" cy="4330700"/>
          </a:xfrm>
        </p:grpSpPr>
        <p:grpSp>
          <p:nvGrpSpPr>
            <p:cNvPr id="18" name="Group 17">
              <a:extLst>
                <a:ext uri="{FF2B5EF4-FFF2-40B4-BE49-F238E27FC236}">
                  <a16:creationId xmlns:a16="http://schemas.microsoft.com/office/drawing/2014/main" id="{67AAC84D-7E3B-E1BF-DE3B-3702793DEF96}"/>
                </a:ext>
              </a:extLst>
            </p:cNvPr>
            <p:cNvGrpSpPr/>
            <p:nvPr/>
          </p:nvGrpSpPr>
          <p:grpSpPr>
            <a:xfrm>
              <a:off x="8668369" y="4930285"/>
              <a:ext cx="993130" cy="944875"/>
              <a:chOff x="2646833" y="4335536"/>
              <a:chExt cx="339252" cy="322768"/>
            </a:xfrm>
          </p:grpSpPr>
          <p:sp>
            <p:nvSpPr>
              <p:cNvPr id="36" name="Rounded Rectangle 35">
                <a:extLst>
                  <a:ext uri="{FF2B5EF4-FFF2-40B4-BE49-F238E27FC236}">
                    <a16:creationId xmlns:a16="http://schemas.microsoft.com/office/drawing/2014/main" id="{38A4969B-0A65-B2F8-92F1-63ADE22C7753}"/>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7" name="Rounded Rectangle 36">
                <a:extLst>
                  <a:ext uri="{FF2B5EF4-FFF2-40B4-BE49-F238E27FC236}">
                    <a16:creationId xmlns:a16="http://schemas.microsoft.com/office/drawing/2014/main" id="{68B1238E-91BB-ED71-6A39-E5A9D751234E}"/>
                  </a:ext>
                </a:extLst>
              </p:cNvPr>
              <p:cNvSpPr>
                <a:spLocks noChangeAspect="1"/>
              </p:cNvSpPr>
              <p:nvPr/>
            </p:nvSpPr>
            <p:spPr>
              <a:xfrm rot="18900000">
                <a:off x="2706836" y="4367620"/>
                <a:ext cx="247342" cy="248716"/>
              </a:xfrm>
              <a:prstGeom prst="roundRect">
                <a:avLst>
                  <a:gd name="adj" fmla="val 7269"/>
                </a:avLst>
              </a:prstGeom>
              <a:gradFill>
                <a:gsLst>
                  <a:gs pos="0">
                    <a:schemeClr val="accent3">
                      <a:lumMod val="40000"/>
                      <a:lumOff val="60000"/>
                    </a:schemeClr>
                  </a:gs>
                  <a:gs pos="100000">
                    <a:schemeClr val="accent1">
                      <a:lumMod val="75000"/>
                    </a:schemeClr>
                  </a:gs>
                </a:gsLst>
                <a:lin ang="6600000" scaled="0"/>
              </a:gradFill>
              <a:ln w="3175">
                <a:solidFill>
                  <a:schemeClr val="bg1">
                    <a:alpha val="49829"/>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8" name="Rounded Rectangle 37">
                <a:extLst>
                  <a:ext uri="{FF2B5EF4-FFF2-40B4-BE49-F238E27FC236}">
                    <a16:creationId xmlns:a16="http://schemas.microsoft.com/office/drawing/2014/main" id="{A5ADA9FA-A9C0-157E-7AE5-F584894ED634}"/>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40" name="Picture 39">
                <a:extLst>
                  <a:ext uri="{FF2B5EF4-FFF2-40B4-BE49-F238E27FC236}">
                    <a16:creationId xmlns:a16="http://schemas.microsoft.com/office/drawing/2014/main" id="{F4D9CE8A-D9F2-984A-94DF-A0486B2815AD}"/>
                  </a:ext>
                </a:extLst>
              </p:cNvPr>
              <p:cNvPicPr>
                <a:picLocks noChangeAspect="1"/>
              </p:cNvPicPr>
              <p:nvPr/>
            </p:nvPicPr>
            <p:blipFill>
              <a:blip r:embed="rId4"/>
              <a:stretch>
                <a:fillRect/>
              </a:stretch>
            </p:blipFill>
            <p:spPr>
              <a:xfrm rot="18900000">
                <a:off x="2646833" y="4365149"/>
                <a:ext cx="172486" cy="9771"/>
              </a:xfrm>
              <a:prstGeom prst="rect">
                <a:avLst/>
              </a:prstGeom>
            </p:spPr>
          </p:pic>
          <p:pic>
            <p:nvPicPr>
              <p:cNvPr id="57" name="Picture 56">
                <a:extLst>
                  <a:ext uri="{FF2B5EF4-FFF2-40B4-BE49-F238E27FC236}">
                    <a16:creationId xmlns:a16="http://schemas.microsoft.com/office/drawing/2014/main" id="{3714E0F0-B0D1-50E4-ACBD-2CC152232A39}"/>
                  </a:ext>
                </a:extLst>
              </p:cNvPr>
              <p:cNvPicPr>
                <a:picLocks noChangeAspect="1"/>
              </p:cNvPicPr>
              <p:nvPr/>
            </p:nvPicPr>
            <p:blipFill>
              <a:blip r:embed="rId4"/>
              <a:stretch>
                <a:fillRect/>
              </a:stretch>
            </p:blipFill>
            <p:spPr>
              <a:xfrm rot="2700000">
                <a:off x="2613844" y="4572773"/>
                <a:ext cx="161890" cy="9171"/>
              </a:xfrm>
              <a:prstGeom prst="rect">
                <a:avLst/>
              </a:prstGeom>
            </p:spPr>
          </p:pic>
          <p:sp>
            <p:nvSpPr>
              <p:cNvPr id="58" name="Rounded Rectangle 57">
                <a:extLst>
                  <a:ext uri="{FF2B5EF4-FFF2-40B4-BE49-F238E27FC236}">
                    <a16:creationId xmlns:a16="http://schemas.microsoft.com/office/drawing/2014/main" id="{82C61602-F0F0-EFBD-88A1-F7E317288FFC}"/>
                  </a:ext>
                </a:extLst>
              </p:cNvPr>
              <p:cNvSpPr>
                <a:spLocks noChangeAspect="1"/>
              </p:cNvSpPr>
              <p:nvPr/>
            </p:nvSpPr>
            <p:spPr>
              <a:xfrm rot="18900000">
                <a:off x="2718487" y="4378806"/>
                <a:ext cx="225098" cy="226346"/>
              </a:xfrm>
              <a:prstGeom prst="roundRect">
                <a:avLst>
                  <a:gd name="adj" fmla="val 4817"/>
                </a:avLst>
              </a:prstGeom>
              <a:gradFill>
                <a:gsLst>
                  <a:gs pos="0">
                    <a:schemeClr val="accent3"/>
                  </a:gs>
                  <a:gs pos="100000">
                    <a:schemeClr val="accent1"/>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59" name="Picture 58">
                <a:extLst>
                  <a:ext uri="{FF2B5EF4-FFF2-40B4-BE49-F238E27FC236}">
                    <a16:creationId xmlns:a16="http://schemas.microsoft.com/office/drawing/2014/main" id="{A0AE8688-F0E9-9621-04E7-F345751BDA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60" name="Picture 59">
                <a:extLst>
                  <a:ext uri="{FF2B5EF4-FFF2-40B4-BE49-F238E27FC236}">
                    <a16:creationId xmlns:a16="http://schemas.microsoft.com/office/drawing/2014/main" id="{A7816C6D-D7DD-385D-0D0A-C699293B46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grpSp>
          <p:nvGrpSpPr>
            <p:cNvPr id="19" name="Group 18">
              <a:extLst>
                <a:ext uri="{FF2B5EF4-FFF2-40B4-BE49-F238E27FC236}">
                  <a16:creationId xmlns:a16="http://schemas.microsoft.com/office/drawing/2014/main" id="{8F5C2BCF-8CC3-7E28-D87D-5BD8B9B527EA}"/>
                </a:ext>
              </a:extLst>
            </p:cNvPr>
            <p:cNvGrpSpPr/>
            <p:nvPr/>
          </p:nvGrpSpPr>
          <p:grpSpPr>
            <a:xfrm>
              <a:off x="5556282" y="4921285"/>
              <a:ext cx="993130" cy="944875"/>
              <a:chOff x="2646833" y="4335536"/>
              <a:chExt cx="339252" cy="322768"/>
            </a:xfrm>
          </p:grpSpPr>
          <p:sp>
            <p:nvSpPr>
              <p:cNvPr id="21" name="Rounded Rectangle 20">
                <a:extLst>
                  <a:ext uri="{FF2B5EF4-FFF2-40B4-BE49-F238E27FC236}">
                    <a16:creationId xmlns:a16="http://schemas.microsoft.com/office/drawing/2014/main" id="{D0E1E41B-BC07-B64B-3432-011925DFBC91}"/>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22" name="Rounded Rectangle 21">
                <a:extLst>
                  <a:ext uri="{FF2B5EF4-FFF2-40B4-BE49-F238E27FC236}">
                    <a16:creationId xmlns:a16="http://schemas.microsoft.com/office/drawing/2014/main" id="{548DAC9F-B475-8DE4-3215-43D26752F2F5}"/>
                  </a:ext>
                </a:extLst>
              </p:cNvPr>
              <p:cNvSpPr>
                <a:spLocks noChangeAspect="1"/>
              </p:cNvSpPr>
              <p:nvPr/>
            </p:nvSpPr>
            <p:spPr>
              <a:xfrm rot="18900000">
                <a:off x="2706836" y="4367620"/>
                <a:ext cx="247342" cy="248716"/>
              </a:xfrm>
              <a:prstGeom prst="roundRect">
                <a:avLst>
                  <a:gd name="adj" fmla="val 7269"/>
                </a:avLst>
              </a:prstGeom>
              <a:gradFill>
                <a:gsLst>
                  <a:gs pos="0">
                    <a:schemeClr val="accent2">
                      <a:lumMod val="40000"/>
                      <a:lumOff val="60000"/>
                    </a:schemeClr>
                  </a:gs>
                  <a:gs pos="100000">
                    <a:schemeClr val="tx2">
                      <a:lumMod val="50000"/>
                    </a:schemeClr>
                  </a:gs>
                </a:gsLst>
                <a:lin ang="7800000" scaled="0"/>
              </a:gradFill>
              <a:ln w="3175">
                <a:solidFill>
                  <a:schemeClr val="bg1">
                    <a:alpha val="4905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23" name="Rounded Rectangle 22">
                <a:extLst>
                  <a:ext uri="{FF2B5EF4-FFF2-40B4-BE49-F238E27FC236}">
                    <a16:creationId xmlns:a16="http://schemas.microsoft.com/office/drawing/2014/main" id="{CA474B25-A4A6-2A28-AB35-793102EEBC2A}"/>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24" name="Picture 23">
                <a:extLst>
                  <a:ext uri="{FF2B5EF4-FFF2-40B4-BE49-F238E27FC236}">
                    <a16:creationId xmlns:a16="http://schemas.microsoft.com/office/drawing/2014/main" id="{7B85CDE2-1CE0-DE45-F190-887FC5E0EFAD}"/>
                  </a:ext>
                </a:extLst>
              </p:cNvPr>
              <p:cNvPicPr>
                <a:picLocks noChangeAspect="1"/>
              </p:cNvPicPr>
              <p:nvPr/>
            </p:nvPicPr>
            <p:blipFill>
              <a:blip r:embed="rId4"/>
              <a:stretch>
                <a:fillRect/>
              </a:stretch>
            </p:blipFill>
            <p:spPr>
              <a:xfrm rot="18900000">
                <a:off x="2646833" y="4365149"/>
                <a:ext cx="172486" cy="9771"/>
              </a:xfrm>
              <a:prstGeom prst="rect">
                <a:avLst/>
              </a:prstGeom>
            </p:spPr>
          </p:pic>
          <p:pic>
            <p:nvPicPr>
              <p:cNvPr id="25" name="Picture 24">
                <a:extLst>
                  <a:ext uri="{FF2B5EF4-FFF2-40B4-BE49-F238E27FC236}">
                    <a16:creationId xmlns:a16="http://schemas.microsoft.com/office/drawing/2014/main" id="{A89E5B6E-47A2-214E-02EF-A71AE58C7324}"/>
                  </a:ext>
                </a:extLst>
              </p:cNvPr>
              <p:cNvPicPr>
                <a:picLocks noChangeAspect="1"/>
              </p:cNvPicPr>
              <p:nvPr/>
            </p:nvPicPr>
            <p:blipFill>
              <a:blip r:embed="rId4"/>
              <a:stretch>
                <a:fillRect/>
              </a:stretch>
            </p:blipFill>
            <p:spPr>
              <a:xfrm rot="2700000">
                <a:off x="2613844" y="4572773"/>
                <a:ext cx="161890" cy="9171"/>
              </a:xfrm>
              <a:prstGeom prst="rect">
                <a:avLst/>
              </a:prstGeom>
            </p:spPr>
          </p:pic>
          <p:sp>
            <p:nvSpPr>
              <p:cNvPr id="26" name="Rounded Rectangle 25">
                <a:extLst>
                  <a:ext uri="{FF2B5EF4-FFF2-40B4-BE49-F238E27FC236}">
                    <a16:creationId xmlns:a16="http://schemas.microsoft.com/office/drawing/2014/main" id="{BE3F4D3E-4D1B-A78E-4784-994725C86261}"/>
                  </a:ext>
                </a:extLst>
              </p:cNvPr>
              <p:cNvSpPr>
                <a:spLocks noChangeAspect="1"/>
              </p:cNvSpPr>
              <p:nvPr/>
            </p:nvSpPr>
            <p:spPr>
              <a:xfrm rot="18900000">
                <a:off x="2718487" y="4378806"/>
                <a:ext cx="225098" cy="226346"/>
              </a:xfrm>
              <a:prstGeom prst="roundRect">
                <a:avLst>
                  <a:gd name="adj" fmla="val 4817"/>
                </a:avLst>
              </a:prstGeom>
              <a:gradFill>
                <a:gsLst>
                  <a:gs pos="0">
                    <a:schemeClr val="accent2"/>
                  </a:gs>
                  <a:gs pos="100000">
                    <a:schemeClr val="tx2"/>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27" name="Picture 26">
                <a:extLst>
                  <a:ext uri="{FF2B5EF4-FFF2-40B4-BE49-F238E27FC236}">
                    <a16:creationId xmlns:a16="http://schemas.microsoft.com/office/drawing/2014/main" id="{E1E32685-FC26-E77E-0322-80F7E3F2E8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30" name="Picture 29">
                <a:extLst>
                  <a:ext uri="{FF2B5EF4-FFF2-40B4-BE49-F238E27FC236}">
                    <a16:creationId xmlns:a16="http://schemas.microsoft.com/office/drawing/2014/main" id="{7E183AE9-F0D6-E743-6F02-E248E0CBAC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pic>
          <p:nvPicPr>
            <p:cNvPr id="20" name="Picture 19">
              <a:extLst>
                <a:ext uri="{FF2B5EF4-FFF2-40B4-BE49-F238E27FC236}">
                  <a16:creationId xmlns:a16="http://schemas.microsoft.com/office/drawing/2014/main" id="{958F307D-7789-C858-5C5D-A3CF60030C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0218" y="3232290"/>
              <a:ext cx="2692400" cy="4330700"/>
            </a:xfrm>
            <a:prstGeom prst="rect">
              <a:avLst/>
            </a:prstGeom>
          </p:spPr>
        </p:pic>
      </p:grpSp>
    </p:spTree>
    <p:extLst>
      <p:ext uri="{BB962C8B-B14F-4D97-AF65-F5344CB8AC3E}">
        <p14:creationId xmlns:p14="http://schemas.microsoft.com/office/powerpoint/2010/main" val="3636862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GENERAL 7">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7" name="Text Placeholder 66">
            <a:extLst>
              <a:ext uri="{FF2B5EF4-FFF2-40B4-BE49-F238E27FC236}">
                <a16:creationId xmlns:a16="http://schemas.microsoft.com/office/drawing/2014/main" id="{0EFA42A8-6C11-2A08-CB5F-0751AC389AA7}"/>
              </a:ext>
            </a:extLst>
          </p:cNvPr>
          <p:cNvSpPr>
            <a:spLocks noGrp="1"/>
          </p:cNvSpPr>
          <p:nvPr>
            <p:ph type="body" sz="quarter" idx="12" hasCustomPrompt="1"/>
          </p:nvPr>
        </p:nvSpPr>
        <p:spPr>
          <a:xfrm>
            <a:off x="965151" y="781969"/>
            <a:ext cx="6739808" cy="370286"/>
          </a:xfrm>
          <a:prstGeom prst="rect">
            <a:avLst/>
          </a:prstGeom>
        </p:spPr>
        <p:txBody>
          <a:bodyPr lIns="0" tIns="0" rIns="0" bIns="0"/>
          <a:lstStyle>
            <a:lvl1pPr marL="0" indent="0">
              <a:spcBef>
                <a:spcPts val="0"/>
              </a:spcBef>
              <a:buFontTx/>
              <a:buNone/>
              <a:defRPr sz="2931" spc="27" baseline="0">
                <a:solidFill>
                  <a:schemeClr val="accent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Headline Here (1st Letter Cap)</a:t>
            </a:r>
          </a:p>
        </p:txBody>
      </p:sp>
      <p:sp>
        <p:nvSpPr>
          <p:cNvPr id="68" name="Text Placeholder 66">
            <a:extLst>
              <a:ext uri="{FF2B5EF4-FFF2-40B4-BE49-F238E27FC236}">
                <a16:creationId xmlns:a16="http://schemas.microsoft.com/office/drawing/2014/main" id="{DBEFDAF8-B4CF-DD4F-FE97-6DBD6897AB69}"/>
              </a:ext>
            </a:extLst>
          </p:cNvPr>
          <p:cNvSpPr>
            <a:spLocks noGrp="1"/>
          </p:cNvSpPr>
          <p:nvPr>
            <p:ph type="body" sz="quarter" idx="13" hasCustomPrompt="1"/>
          </p:nvPr>
        </p:nvSpPr>
        <p:spPr>
          <a:xfrm>
            <a:off x="972158" y="1306380"/>
            <a:ext cx="6728825" cy="253364"/>
          </a:xfrm>
          <a:prstGeom prst="rect">
            <a:avLst/>
          </a:prstGeom>
        </p:spPr>
        <p:txBody>
          <a:bodyPr lIns="0" tIns="0" rIns="0" bIns="0"/>
          <a:lstStyle>
            <a:lvl1pPr marL="0" indent="0">
              <a:spcBef>
                <a:spcPts val="0"/>
              </a:spcBef>
              <a:buFontTx/>
              <a:buNone/>
              <a:defRPr sz="1732" spc="27" baseline="0">
                <a:solidFill>
                  <a:schemeClr val="accent1">
                    <a:lumMod val="40000"/>
                    <a:lumOff val="60000"/>
                  </a:schemeClr>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SAMPLE SUBHEAD HERE (ALL CAPS)</a:t>
            </a:r>
          </a:p>
        </p:txBody>
      </p:sp>
      <p:sp>
        <p:nvSpPr>
          <p:cNvPr id="56" name="Rounded Rectangle 55">
            <a:extLst>
              <a:ext uri="{FF2B5EF4-FFF2-40B4-BE49-F238E27FC236}">
                <a16:creationId xmlns:a16="http://schemas.microsoft.com/office/drawing/2014/main" id="{5473676A-0D40-9764-6B75-CE0DBE97E120}"/>
              </a:ext>
            </a:extLst>
          </p:cNvPr>
          <p:cNvSpPr/>
          <p:nvPr userDrawn="1"/>
        </p:nvSpPr>
        <p:spPr>
          <a:xfrm rot="2700000">
            <a:off x="8261125" y="1578726"/>
            <a:ext cx="5513319" cy="5518424"/>
          </a:xfrm>
          <a:prstGeom prst="roundRect">
            <a:avLst>
              <a:gd name="adj" fmla="val 6068"/>
            </a:avLst>
          </a:prstGeom>
          <a:blipFill dpi="0" rotWithShape="0">
            <a:blip r:embed="rId3" cstate="screen">
              <a:extLst>
                <a:ext uri="{28A0092B-C50C-407E-A947-70E740481C1C}">
                  <a14:useLocalDpi xmlns:a14="http://schemas.microsoft.com/office/drawing/2010/main"/>
                </a:ext>
              </a:extLst>
            </a:blip>
            <a:srcRect/>
            <a:stretch>
              <a:fillRect l="2215" r="2215" b="6000"/>
            </a:stretch>
          </a:bli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3" name="Rounded Rectangle 2">
            <a:extLst>
              <a:ext uri="{FF2B5EF4-FFF2-40B4-BE49-F238E27FC236}">
                <a16:creationId xmlns:a16="http://schemas.microsoft.com/office/drawing/2014/main" id="{7D1EC50E-63C0-E455-13C4-7E55053E4040}"/>
              </a:ext>
            </a:extLst>
          </p:cNvPr>
          <p:cNvSpPr/>
          <p:nvPr userDrawn="1"/>
        </p:nvSpPr>
        <p:spPr>
          <a:xfrm rot="2700000">
            <a:off x="9769921" y="-324095"/>
            <a:ext cx="5116839" cy="3124327"/>
          </a:xfrm>
          <a:prstGeom prst="roundRect">
            <a:avLst>
              <a:gd name="adj" fmla="val 6417"/>
            </a:avLst>
          </a:prstGeom>
          <a:noFill/>
          <a:ln w="28575">
            <a:gradFill>
              <a:gsLst>
                <a:gs pos="0">
                  <a:srgbClr val="AD63FC"/>
                </a:gs>
                <a:gs pos="100000">
                  <a:schemeClr val="accent2"/>
                </a:gs>
              </a:gsLst>
              <a:lin ang="10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grpSp>
        <p:nvGrpSpPr>
          <p:cNvPr id="5" name="Group 4">
            <a:extLst>
              <a:ext uri="{FF2B5EF4-FFF2-40B4-BE49-F238E27FC236}">
                <a16:creationId xmlns:a16="http://schemas.microsoft.com/office/drawing/2014/main" id="{7FA19F71-E04F-203C-110E-A345DE711081}"/>
              </a:ext>
            </a:extLst>
          </p:cNvPr>
          <p:cNvGrpSpPr>
            <a:grpSpLocks noChangeAspect="1"/>
          </p:cNvGrpSpPr>
          <p:nvPr userDrawn="1"/>
        </p:nvGrpSpPr>
        <p:grpSpPr>
          <a:xfrm>
            <a:off x="562436" y="293283"/>
            <a:ext cx="689061" cy="116260"/>
            <a:chOff x="592536" y="343540"/>
            <a:chExt cx="558639" cy="94341"/>
          </a:xfrm>
        </p:grpSpPr>
        <p:sp>
          <p:nvSpPr>
            <p:cNvPr id="7" name="Rounded Rectangle 6">
              <a:extLst>
                <a:ext uri="{FF2B5EF4-FFF2-40B4-BE49-F238E27FC236}">
                  <a16:creationId xmlns:a16="http://schemas.microsoft.com/office/drawing/2014/main" id="{C43E0731-9413-E6C5-2C94-6C95204FB017}"/>
                </a:ext>
              </a:extLst>
            </p:cNvPr>
            <p:cNvSpPr/>
            <p:nvPr/>
          </p:nvSpPr>
          <p:spPr>
            <a:xfrm rot="10800000">
              <a:off x="1056834" y="343540"/>
              <a:ext cx="94341" cy="94341"/>
            </a:xfrm>
            <a:prstGeom prst="roundRect">
              <a:avLst>
                <a:gd name="adj" fmla="val 17460"/>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8" name="Rounded Rectangle 7">
              <a:extLst>
                <a:ext uri="{FF2B5EF4-FFF2-40B4-BE49-F238E27FC236}">
                  <a16:creationId xmlns:a16="http://schemas.microsoft.com/office/drawing/2014/main" id="{E03E3CEC-5CA0-B7AE-54B8-EB027B7745B9}"/>
                </a:ext>
              </a:extLst>
            </p:cNvPr>
            <p:cNvSpPr/>
            <p:nvPr/>
          </p:nvSpPr>
          <p:spPr>
            <a:xfrm rot="10800000">
              <a:off x="824686" y="343540"/>
              <a:ext cx="94340" cy="94341"/>
            </a:xfrm>
            <a:prstGeom prst="roundRect">
              <a:avLst>
                <a:gd name="adj" fmla="val 17459"/>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10" name="Rounded Rectangle 9">
              <a:extLst>
                <a:ext uri="{FF2B5EF4-FFF2-40B4-BE49-F238E27FC236}">
                  <a16:creationId xmlns:a16="http://schemas.microsoft.com/office/drawing/2014/main" id="{847ACBB1-3E8C-2E27-6965-6C60C168D922}"/>
                </a:ext>
              </a:extLst>
            </p:cNvPr>
            <p:cNvSpPr/>
            <p:nvPr/>
          </p:nvSpPr>
          <p:spPr>
            <a:xfrm rot="10800000">
              <a:off x="592536" y="343540"/>
              <a:ext cx="94341" cy="94341"/>
            </a:xfrm>
            <a:prstGeom prst="roundRect">
              <a:avLst>
                <a:gd name="adj" fmla="val 17460"/>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grpSp>
      <p:sp>
        <p:nvSpPr>
          <p:cNvPr id="15" name="Text Placeholder 11">
            <a:extLst>
              <a:ext uri="{FF2B5EF4-FFF2-40B4-BE49-F238E27FC236}">
                <a16:creationId xmlns:a16="http://schemas.microsoft.com/office/drawing/2014/main" id="{3BB7E53B-0637-ED8D-2F6D-9EAE760F63F8}"/>
              </a:ext>
            </a:extLst>
          </p:cNvPr>
          <p:cNvSpPr>
            <a:spLocks noGrp="1"/>
          </p:cNvSpPr>
          <p:nvPr>
            <p:ph type="body" sz="quarter" idx="16" hasCustomPrompt="1"/>
          </p:nvPr>
        </p:nvSpPr>
        <p:spPr>
          <a:xfrm>
            <a:off x="965200" y="3240912"/>
            <a:ext cx="4596949" cy="1960335"/>
          </a:xfrm>
          <a:prstGeom prst="rect">
            <a:avLst/>
          </a:prstGeom>
        </p:spPr>
        <p:txBody>
          <a:bodyPr lIns="0"/>
          <a:lstStyle>
            <a:lvl1pPr marL="228389" indent="-228389">
              <a:buClr>
                <a:schemeClr val="accent5"/>
              </a:buClr>
              <a:buFont typeface="Wingdings" pitchFamily="2" charset="2"/>
              <a:buChar char="§"/>
              <a:defRPr sz="1265">
                <a:solidFill>
                  <a:schemeClr val="tx1"/>
                </a:solidFill>
              </a:defRPr>
            </a:lvl1pPr>
            <a:lvl2pPr marL="685166" indent="-228389">
              <a:buFont typeface="Wingdings" pitchFamily="2" charset="2"/>
              <a:buChar char="§"/>
              <a:defRPr sz="1265"/>
            </a:lvl2pPr>
            <a:lvl3pPr marL="1141943" indent="-228389">
              <a:buFont typeface="Wingdings" pitchFamily="2" charset="2"/>
              <a:buChar char="§"/>
              <a:defRPr sz="1265"/>
            </a:lvl3pPr>
            <a:lvl4pPr marL="1598720" indent="-228389">
              <a:buFont typeface="Wingdings" pitchFamily="2" charset="2"/>
              <a:buChar char="§"/>
              <a:defRPr sz="1265"/>
            </a:lvl4pPr>
            <a:lvl5pPr marL="2055497" indent="-228389">
              <a:buFont typeface="Wingdings" pitchFamily="2" charset="2"/>
              <a:buChar char="§"/>
              <a:defRPr sz="1265"/>
            </a:lvl5pPr>
          </a:lstStyle>
          <a:p>
            <a:pPr lvl="0"/>
            <a:r>
              <a:rPr lang="en-US" dirty="0"/>
              <a:t>Sample Bullet Points Here</a:t>
            </a:r>
          </a:p>
        </p:txBody>
      </p:sp>
      <p:sp>
        <p:nvSpPr>
          <p:cNvPr id="16" name="Text Placeholder 13">
            <a:extLst>
              <a:ext uri="{FF2B5EF4-FFF2-40B4-BE49-F238E27FC236}">
                <a16:creationId xmlns:a16="http://schemas.microsoft.com/office/drawing/2014/main" id="{035B013C-3D52-896A-F0CE-A847B8485739}"/>
              </a:ext>
            </a:extLst>
          </p:cNvPr>
          <p:cNvSpPr>
            <a:spLocks noGrp="1"/>
          </p:cNvSpPr>
          <p:nvPr>
            <p:ph type="body" sz="quarter" idx="17" hasCustomPrompt="1"/>
          </p:nvPr>
        </p:nvSpPr>
        <p:spPr>
          <a:xfrm>
            <a:off x="965200" y="2294369"/>
            <a:ext cx="4596949" cy="812048"/>
          </a:xfrm>
          <a:prstGeom prst="rect">
            <a:avLst/>
          </a:prstGeom>
        </p:spPr>
        <p:txBody>
          <a:bodyPr lIns="0"/>
          <a:lstStyle>
            <a:lvl1pPr marL="0" indent="0">
              <a:lnSpc>
                <a:spcPts val="1785"/>
              </a:lnSpc>
              <a:buNone/>
              <a:defRPr sz="1265"/>
            </a:lvl1pPr>
            <a:lvl2pPr marL="456777" indent="0">
              <a:buNone/>
              <a:defRPr sz="1265"/>
            </a:lvl2pPr>
            <a:lvl3pPr marL="913554" indent="0">
              <a:buNone/>
              <a:defRPr sz="1265"/>
            </a:lvl3pPr>
            <a:lvl4pPr marL="1370331" indent="0">
              <a:buNone/>
              <a:defRPr sz="1265"/>
            </a:lvl4pPr>
            <a:lvl5pPr marL="1827108" indent="0">
              <a:buNone/>
              <a:defRPr sz="1265"/>
            </a:lvl5pPr>
          </a:lstStyle>
          <a:p>
            <a:pPr lvl="0"/>
            <a:r>
              <a:rPr lang="en-US" dirty="0"/>
              <a:t>Sample paragraph here.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grpSp>
        <p:nvGrpSpPr>
          <p:cNvPr id="17" name="Group 16">
            <a:extLst>
              <a:ext uri="{FF2B5EF4-FFF2-40B4-BE49-F238E27FC236}">
                <a16:creationId xmlns:a16="http://schemas.microsoft.com/office/drawing/2014/main" id="{66807D1B-0F9A-BF54-AC61-C89FAC19C00F}"/>
              </a:ext>
            </a:extLst>
          </p:cNvPr>
          <p:cNvGrpSpPr/>
          <p:nvPr userDrawn="1"/>
        </p:nvGrpSpPr>
        <p:grpSpPr>
          <a:xfrm>
            <a:off x="8853832" y="767951"/>
            <a:ext cx="1021733" cy="1076857"/>
            <a:chOff x="5556282" y="3232290"/>
            <a:chExt cx="4105217" cy="4330700"/>
          </a:xfrm>
        </p:grpSpPr>
        <p:grpSp>
          <p:nvGrpSpPr>
            <p:cNvPr id="18" name="Group 17">
              <a:extLst>
                <a:ext uri="{FF2B5EF4-FFF2-40B4-BE49-F238E27FC236}">
                  <a16:creationId xmlns:a16="http://schemas.microsoft.com/office/drawing/2014/main" id="{67AAC84D-7E3B-E1BF-DE3B-3702793DEF96}"/>
                </a:ext>
              </a:extLst>
            </p:cNvPr>
            <p:cNvGrpSpPr/>
            <p:nvPr/>
          </p:nvGrpSpPr>
          <p:grpSpPr>
            <a:xfrm>
              <a:off x="8668369" y="4930285"/>
              <a:ext cx="993130" cy="944875"/>
              <a:chOff x="2646833" y="4335536"/>
              <a:chExt cx="339252" cy="322768"/>
            </a:xfrm>
          </p:grpSpPr>
          <p:sp>
            <p:nvSpPr>
              <p:cNvPr id="36" name="Rounded Rectangle 35">
                <a:extLst>
                  <a:ext uri="{FF2B5EF4-FFF2-40B4-BE49-F238E27FC236}">
                    <a16:creationId xmlns:a16="http://schemas.microsoft.com/office/drawing/2014/main" id="{38A4969B-0A65-B2F8-92F1-63ADE22C7753}"/>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7" name="Rounded Rectangle 36">
                <a:extLst>
                  <a:ext uri="{FF2B5EF4-FFF2-40B4-BE49-F238E27FC236}">
                    <a16:creationId xmlns:a16="http://schemas.microsoft.com/office/drawing/2014/main" id="{68B1238E-91BB-ED71-6A39-E5A9D751234E}"/>
                  </a:ext>
                </a:extLst>
              </p:cNvPr>
              <p:cNvSpPr>
                <a:spLocks noChangeAspect="1"/>
              </p:cNvSpPr>
              <p:nvPr/>
            </p:nvSpPr>
            <p:spPr>
              <a:xfrm rot="18900000">
                <a:off x="2706836" y="4367620"/>
                <a:ext cx="247342" cy="248716"/>
              </a:xfrm>
              <a:prstGeom prst="roundRect">
                <a:avLst>
                  <a:gd name="adj" fmla="val 7269"/>
                </a:avLst>
              </a:prstGeom>
              <a:gradFill>
                <a:gsLst>
                  <a:gs pos="0">
                    <a:schemeClr val="accent3">
                      <a:lumMod val="40000"/>
                      <a:lumOff val="60000"/>
                    </a:schemeClr>
                  </a:gs>
                  <a:gs pos="100000">
                    <a:schemeClr val="accent1">
                      <a:lumMod val="75000"/>
                    </a:schemeClr>
                  </a:gs>
                </a:gsLst>
                <a:lin ang="6600000" scaled="0"/>
              </a:gradFill>
              <a:ln w="3175">
                <a:solidFill>
                  <a:schemeClr val="bg1">
                    <a:alpha val="49829"/>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8" name="Rounded Rectangle 37">
                <a:extLst>
                  <a:ext uri="{FF2B5EF4-FFF2-40B4-BE49-F238E27FC236}">
                    <a16:creationId xmlns:a16="http://schemas.microsoft.com/office/drawing/2014/main" id="{A5ADA9FA-A9C0-157E-7AE5-F584894ED634}"/>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40" name="Picture 39">
                <a:extLst>
                  <a:ext uri="{FF2B5EF4-FFF2-40B4-BE49-F238E27FC236}">
                    <a16:creationId xmlns:a16="http://schemas.microsoft.com/office/drawing/2014/main" id="{F4D9CE8A-D9F2-984A-94DF-A0486B2815AD}"/>
                  </a:ext>
                </a:extLst>
              </p:cNvPr>
              <p:cNvPicPr>
                <a:picLocks noChangeAspect="1"/>
              </p:cNvPicPr>
              <p:nvPr/>
            </p:nvPicPr>
            <p:blipFill>
              <a:blip r:embed="rId4"/>
              <a:stretch>
                <a:fillRect/>
              </a:stretch>
            </p:blipFill>
            <p:spPr>
              <a:xfrm rot="18900000">
                <a:off x="2646833" y="4365149"/>
                <a:ext cx="172486" cy="9771"/>
              </a:xfrm>
              <a:prstGeom prst="rect">
                <a:avLst/>
              </a:prstGeom>
            </p:spPr>
          </p:pic>
          <p:pic>
            <p:nvPicPr>
              <p:cNvPr id="57" name="Picture 56">
                <a:extLst>
                  <a:ext uri="{FF2B5EF4-FFF2-40B4-BE49-F238E27FC236}">
                    <a16:creationId xmlns:a16="http://schemas.microsoft.com/office/drawing/2014/main" id="{3714E0F0-B0D1-50E4-ACBD-2CC152232A39}"/>
                  </a:ext>
                </a:extLst>
              </p:cNvPr>
              <p:cNvPicPr>
                <a:picLocks noChangeAspect="1"/>
              </p:cNvPicPr>
              <p:nvPr/>
            </p:nvPicPr>
            <p:blipFill>
              <a:blip r:embed="rId4"/>
              <a:stretch>
                <a:fillRect/>
              </a:stretch>
            </p:blipFill>
            <p:spPr>
              <a:xfrm rot="2700000">
                <a:off x="2613844" y="4572773"/>
                <a:ext cx="161890" cy="9171"/>
              </a:xfrm>
              <a:prstGeom prst="rect">
                <a:avLst/>
              </a:prstGeom>
            </p:spPr>
          </p:pic>
          <p:sp>
            <p:nvSpPr>
              <p:cNvPr id="58" name="Rounded Rectangle 57">
                <a:extLst>
                  <a:ext uri="{FF2B5EF4-FFF2-40B4-BE49-F238E27FC236}">
                    <a16:creationId xmlns:a16="http://schemas.microsoft.com/office/drawing/2014/main" id="{82C61602-F0F0-EFBD-88A1-F7E317288FFC}"/>
                  </a:ext>
                </a:extLst>
              </p:cNvPr>
              <p:cNvSpPr>
                <a:spLocks noChangeAspect="1"/>
              </p:cNvSpPr>
              <p:nvPr/>
            </p:nvSpPr>
            <p:spPr>
              <a:xfrm rot="18900000">
                <a:off x="2718487" y="4378806"/>
                <a:ext cx="225098" cy="226346"/>
              </a:xfrm>
              <a:prstGeom prst="roundRect">
                <a:avLst>
                  <a:gd name="adj" fmla="val 4817"/>
                </a:avLst>
              </a:prstGeom>
              <a:gradFill>
                <a:gsLst>
                  <a:gs pos="0">
                    <a:schemeClr val="accent3"/>
                  </a:gs>
                  <a:gs pos="100000">
                    <a:schemeClr val="accent1"/>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59" name="Picture 58">
                <a:extLst>
                  <a:ext uri="{FF2B5EF4-FFF2-40B4-BE49-F238E27FC236}">
                    <a16:creationId xmlns:a16="http://schemas.microsoft.com/office/drawing/2014/main" id="{A0AE8688-F0E9-9621-04E7-F345751BDA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60" name="Picture 59">
                <a:extLst>
                  <a:ext uri="{FF2B5EF4-FFF2-40B4-BE49-F238E27FC236}">
                    <a16:creationId xmlns:a16="http://schemas.microsoft.com/office/drawing/2014/main" id="{A7816C6D-D7DD-385D-0D0A-C699293B46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grpSp>
          <p:nvGrpSpPr>
            <p:cNvPr id="19" name="Group 18">
              <a:extLst>
                <a:ext uri="{FF2B5EF4-FFF2-40B4-BE49-F238E27FC236}">
                  <a16:creationId xmlns:a16="http://schemas.microsoft.com/office/drawing/2014/main" id="{8F5C2BCF-8CC3-7E28-D87D-5BD8B9B527EA}"/>
                </a:ext>
              </a:extLst>
            </p:cNvPr>
            <p:cNvGrpSpPr/>
            <p:nvPr/>
          </p:nvGrpSpPr>
          <p:grpSpPr>
            <a:xfrm>
              <a:off x="5556282" y="4921285"/>
              <a:ext cx="993130" cy="944875"/>
              <a:chOff x="2646833" y="4335536"/>
              <a:chExt cx="339252" cy="322768"/>
            </a:xfrm>
          </p:grpSpPr>
          <p:sp>
            <p:nvSpPr>
              <p:cNvPr id="21" name="Rounded Rectangle 20">
                <a:extLst>
                  <a:ext uri="{FF2B5EF4-FFF2-40B4-BE49-F238E27FC236}">
                    <a16:creationId xmlns:a16="http://schemas.microsoft.com/office/drawing/2014/main" id="{D0E1E41B-BC07-B64B-3432-011925DFBC91}"/>
                  </a:ext>
                </a:extLst>
              </p:cNvPr>
              <p:cNvSpPr>
                <a:spLocks noChangeAspect="1"/>
              </p:cNvSpPr>
              <p:nvPr/>
            </p:nvSpPr>
            <p:spPr>
              <a:xfrm rot="18900000">
                <a:off x="2674929" y="4335536"/>
                <a:ext cx="311156" cy="312884"/>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22" name="Rounded Rectangle 21">
                <a:extLst>
                  <a:ext uri="{FF2B5EF4-FFF2-40B4-BE49-F238E27FC236}">
                    <a16:creationId xmlns:a16="http://schemas.microsoft.com/office/drawing/2014/main" id="{548DAC9F-B475-8DE4-3215-43D26752F2F5}"/>
                  </a:ext>
                </a:extLst>
              </p:cNvPr>
              <p:cNvSpPr>
                <a:spLocks noChangeAspect="1"/>
              </p:cNvSpPr>
              <p:nvPr/>
            </p:nvSpPr>
            <p:spPr>
              <a:xfrm rot="18900000">
                <a:off x="2706836" y="4367620"/>
                <a:ext cx="247342" cy="248716"/>
              </a:xfrm>
              <a:prstGeom prst="roundRect">
                <a:avLst>
                  <a:gd name="adj" fmla="val 7269"/>
                </a:avLst>
              </a:prstGeom>
              <a:gradFill>
                <a:gsLst>
                  <a:gs pos="0">
                    <a:schemeClr val="accent2">
                      <a:lumMod val="40000"/>
                      <a:lumOff val="60000"/>
                    </a:schemeClr>
                  </a:gs>
                  <a:gs pos="100000">
                    <a:schemeClr val="tx2">
                      <a:lumMod val="50000"/>
                    </a:schemeClr>
                  </a:gs>
                </a:gsLst>
                <a:lin ang="7800000" scaled="0"/>
              </a:gradFill>
              <a:ln w="3175">
                <a:solidFill>
                  <a:schemeClr val="bg1">
                    <a:alpha val="4905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23" name="Rounded Rectangle 22">
                <a:extLst>
                  <a:ext uri="{FF2B5EF4-FFF2-40B4-BE49-F238E27FC236}">
                    <a16:creationId xmlns:a16="http://schemas.microsoft.com/office/drawing/2014/main" id="{CA474B25-A4A6-2A28-AB35-793102EEBC2A}"/>
                  </a:ext>
                </a:extLst>
              </p:cNvPr>
              <p:cNvSpPr>
                <a:spLocks noChangeAspect="1"/>
              </p:cNvSpPr>
              <p:nvPr/>
            </p:nvSpPr>
            <p:spPr>
              <a:xfrm rot="18900000">
                <a:off x="2674929" y="4335536"/>
                <a:ext cx="311156" cy="312884"/>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24" name="Picture 23">
                <a:extLst>
                  <a:ext uri="{FF2B5EF4-FFF2-40B4-BE49-F238E27FC236}">
                    <a16:creationId xmlns:a16="http://schemas.microsoft.com/office/drawing/2014/main" id="{7B85CDE2-1CE0-DE45-F190-887FC5E0EFAD}"/>
                  </a:ext>
                </a:extLst>
              </p:cNvPr>
              <p:cNvPicPr>
                <a:picLocks noChangeAspect="1"/>
              </p:cNvPicPr>
              <p:nvPr/>
            </p:nvPicPr>
            <p:blipFill>
              <a:blip r:embed="rId4"/>
              <a:stretch>
                <a:fillRect/>
              </a:stretch>
            </p:blipFill>
            <p:spPr>
              <a:xfrm rot="18900000">
                <a:off x="2646833" y="4365149"/>
                <a:ext cx="172486" cy="9771"/>
              </a:xfrm>
              <a:prstGeom prst="rect">
                <a:avLst/>
              </a:prstGeom>
            </p:spPr>
          </p:pic>
          <p:pic>
            <p:nvPicPr>
              <p:cNvPr id="25" name="Picture 24">
                <a:extLst>
                  <a:ext uri="{FF2B5EF4-FFF2-40B4-BE49-F238E27FC236}">
                    <a16:creationId xmlns:a16="http://schemas.microsoft.com/office/drawing/2014/main" id="{A89E5B6E-47A2-214E-02EF-A71AE58C7324}"/>
                  </a:ext>
                </a:extLst>
              </p:cNvPr>
              <p:cNvPicPr>
                <a:picLocks noChangeAspect="1"/>
              </p:cNvPicPr>
              <p:nvPr/>
            </p:nvPicPr>
            <p:blipFill>
              <a:blip r:embed="rId4"/>
              <a:stretch>
                <a:fillRect/>
              </a:stretch>
            </p:blipFill>
            <p:spPr>
              <a:xfrm rot="2700000">
                <a:off x="2613844" y="4572773"/>
                <a:ext cx="161890" cy="9171"/>
              </a:xfrm>
              <a:prstGeom prst="rect">
                <a:avLst/>
              </a:prstGeom>
            </p:spPr>
          </p:pic>
          <p:sp>
            <p:nvSpPr>
              <p:cNvPr id="26" name="Rounded Rectangle 25">
                <a:extLst>
                  <a:ext uri="{FF2B5EF4-FFF2-40B4-BE49-F238E27FC236}">
                    <a16:creationId xmlns:a16="http://schemas.microsoft.com/office/drawing/2014/main" id="{BE3F4D3E-4D1B-A78E-4784-994725C86261}"/>
                  </a:ext>
                </a:extLst>
              </p:cNvPr>
              <p:cNvSpPr>
                <a:spLocks noChangeAspect="1"/>
              </p:cNvSpPr>
              <p:nvPr/>
            </p:nvSpPr>
            <p:spPr>
              <a:xfrm rot="18900000">
                <a:off x="2718487" y="4378806"/>
                <a:ext cx="225098" cy="226346"/>
              </a:xfrm>
              <a:prstGeom prst="roundRect">
                <a:avLst>
                  <a:gd name="adj" fmla="val 4817"/>
                </a:avLst>
              </a:prstGeom>
              <a:gradFill>
                <a:gsLst>
                  <a:gs pos="0">
                    <a:schemeClr val="accent2"/>
                  </a:gs>
                  <a:gs pos="100000">
                    <a:schemeClr val="tx2"/>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27" name="Picture 26">
                <a:extLst>
                  <a:ext uri="{FF2B5EF4-FFF2-40B4-BE49-F238E27FC236}">
                    <a16:creationId xmlns:a16="http://schemas.microsoft.com/office/drawing/2014/main" id="{E1E32685-FC26-E77E-0322-80F7E3F2E8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900000">
                <a:off x="2679514" y="4369824"/>
                <a:ext cx="172486" cy="47653"/>
              </a:xfrm>
              <a:prstGeom prst="rect">
                <a:avLst/>
              </a:prstGeom>
            </p:spPr>
          </p:pic>
          <p:pic>
            <p:nvPicPr>
              <p:cNvPr id="30" name="Picture 29">
                <a:extLst>
                  <a:ext uri="{FF2B5EF4-FFF2-40B4-BE49-F238E27FC236}">
                    <a16:creationId xmlns:a16="http://schemas.microsoft.com/office/drawing/2014/main" id="{7E183AE9-F0D6-E743-6F02-E248E0CBAC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00000">
                <a:off x="2664002" y="4549939"/>
                <a:ext cx="172486" cy="39699"/>
              </a:xfrm>
              <a:prstGeom prst="rect">
                <a:avLst/>
              </a:prstGeom>
            </p:spPr>
          </p:pic>
        </p:grpSp>
        <p:pic>
          <p:nvPicPr>
            <p:cNvPr id="20" name="Picture 19">
              <a:extLst>
                <a:ext uri="{FF2B5EF4-FFF2-40B4-BE49-F238E27FC236}">
                  <a16:creationId xmlns:a16="http://schemas.microsoft.com/office/drawing/2014/main" id="{958F307D-7789-C858-5C5D-A3CF60030C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0218" y="3232290"/>
              <a:ext cx="2692400" cy="4330700"/>
            </a:xfrm>
            <a:prstGeom prst="rect">
              <a:avLst/>
            </a:prstGeom>
          </p:spPr>
        </p:pic>
      </p:grpSp>
    </p:spTree>
    <p:extLst>
      <p:ext uri="{BB962C8B-B14F-4D97-AF65-F5344CB8AC3E}">
        <p14:creationId xmlns:p14="http://schemas.microsoft.com/office/powerpoint/2010/main" val="3797582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RAND DISPLY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3" name="Rounded Rectangle 62">
            <a:extLst>
              <a:ext uri="{FF2B5EF4-FFF2-40B4-BE49-F238E27FC236}">
                <a16:creationId xmlns:a16="http://schemas.microsoft.com/office/drawing/2014/main" id="{FADE3B2F-E429-A45F-8CDA-5F29056A20BA}"/>
              </a:ext>
            </a:extLst>
          </p:cNvPr>
          <p:cNvSpPr/>
          <p:nvPr userDrawn="1"/>
        </p:nvSpPr>
        <p:spPr>
          <a:xfrm rot="18900000">
            <a:off x="6977324" y="-1161703"/>
            <a:ext cx="6820768" cy="8211956"/>
          </a:xfrm>
          <a:prstGeom prst="roundRect">
            <a:avLst>
              <a:gd name="adj" fmla="val 10626"/>
            </a:avLst>
          </a:prstGeom>
          <a:noFill/>
          <a:ln w="6350">
            <a:solidFill>
              <a:schemeClr val="bg1">
                <a:alpha val="3032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pic>
        <p:nvPicPr>
          <p:cNvPr id="2" name="Picture 1">
            <a:extLst>
              <a:ext uri="{FF2B5EF4-FFF2-40B4-BE49-F238E27FC236}">
                <a16:creationId xmlns:a16="http://schemas.microsoft.com/office/drawing/2014/main" id="{E3E81FA5-871C-089B-6805-B4173564B5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2803" y="2300521"/>
            <a:ext cx="1986855" cy="375544"/>
          </a:xfrm>
          <a:prstGeom prst="rect">
            <a:avLst/>
          </a:prstGeom>
        </p:spPr>
      </p:pic>
      <p:pic>
        <p:nvPicPr>
          <p:cNvPr id="26" name="Picture 25">
            <a:extLst>
              <a:ext uri="{FF2B5EF4-FFF2-40B4-BE49-F238E27FC236}">
                <a16:creationId xmlns:a16="http://schemas.microsoft.com/office/drawing/2014/main" id="{D34CB09C-FA9F-06D3-29E7-E3137D4ACCB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8100000">
            <a:off x="5597789" y="1240630"/>
            <a:ext cx="1295400" cy="60904"/>
          </a:xfrm>
          <a:prstGeom prst="rect">
            <a:avLst/>
          </a:prstGeom>
        </p:spPr>
      </p:pic>
      <p:pic>
        <p:nvPicPr>
          <p:cNvPr id="45" name="Picture 44">
            <a:extLst>
              <a:ext uri="{FF2B5EF4-FFF2-40B4-BE49-F238E27FC236}">
                <a16:creationId xmlns:a16="http://schemas.microsoft.com/office/drawing/2014/main" id="{7C7DB1A4-6535-BFC2-4D4B-A7399010503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700000">
            <a:off x="5746984" y="3739861"/>
            <a:ext cx="1294202" cy="60960"/>
          </a:xfrm>
          <a:prstGeom prst="rect">
            <a:avLst/>
          </a:prstGeom>
        </p:spPr>
      </p:pic>
      <p:pic>
        <p:nvPicPr>
          <p:cNvPr id="46" name="Picture 45">
            <a:extLst>
              <a:ext uri="{FF2B5EF4-FFF2-40B4-BE49-F238E27FC236}">
                <a16:creationId xmlns:a16="http://schemas.microsoft.com/office/drawing/2014/main" id="{9DBC052E-2F78-96EC-340B-ED3693BD9DCF}"/>
              </a:ext>
            </a:extLst>
          </p:cNvPr>
          <p:cNvPicPr>
            <a:picLocks noChangeAspect="1"/>
          </p:cNvPicPr>
          <p:nvPr userDrawn="1"/>
        </p:nvPicPr>
        <p:blipFill>
          <a:blip r:embed="rId5">
            <a:alphaModFix/>
          </a:blip>
          <a:stretch>
            <a:fillRect/>
          </a:stretch>
        </p:blipFill>
        <p:spPr>
          <a:xfrm>
            <a:off x="5815392" y="4268939"/>
            <a:ext cx="3493105" cy="3489874"/>
          </a:xfrm>
          <a:prstGeom prst="rect">
            <a:avLst/>
          </a:prstGeom>
        </p:spPr>
      </p:pic>
      <p:sp>
        <p:nvSpPr>
          <p:cNvPr id="47" name="Rounded Rectangle 46">
            <a:extLst>
              <a:ext uri="{FF2B5EF4-FFF2-40B4-BE49-F238E27FC236}">
                <a16:creationId xmlns:a16="http://schemas.microsoft.com/office/drawing/2014/main" id="{0265A812-4F8A-B3D8-565F-0168EFA94E95}"/>
              </a:ext>
            </a:extLst>
          </p:cNvPr>
          <p:cNvSpPr>
            <a:spLocks noChangeAspect="1"/>
          </p:cNvSpPr>
          <p:nvPr userDrawn="1"/>
        </p:nvSpPr>
        <p:spPr>
          <a:xfrm rot="18900000">
            <a:off x="6918509" y="4687624"/>
            <a:ext cx="1287512" cy="1293462"/>
          </a:xfrm>
          <a:prstGeom prst="roundRect">
            <a:avLst>
              <a:gd name="adj" fmla="val 11660"/>
            </a:avLst>
          </a:prstGeom>
          <a:gradFill>
            <a:gsLst>
              <a:gs pos="52000">
                <a:srgbClr val="FFFFFF">
                  <a:alpha val="24909"/>
                </a:srgbClr>
              </a:gs>
              <a:gs pos="0">
                <a:schemeClr val="bg1">
                  <a:alpha val="9806"/>
                </a:schemeClr>
              </a:gs>
              <a:gs pos="100000">
                <a:schemeClr val="bg1">
                  <a:alpha val="9729"/>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48" name="Rounded Rectangle 47">
            <a:extLst>
              <a:ext uri="{FF2B5EF4-FFF2-40B4-BE49-F238E27FC236}">
                <a16:creationId xmlns:a16="http://schemas.microsoft.com/office/drawing/2014/main" id="{DDA6A690-157E-C488-3C04-E1D18B5B5A9D}"/>
              </a:ext>
            </a:extLst>
          </p:cNvPr>
          <p:cNvSpPr>
            <a:spLocks noChangeAspect="1"/>
          </p:cNvSpPr>
          <p:nvPr userDrawn="1"/>
        </p:nvSpPr>
        <p:spPr>
          <a:xfrm rot="18900000">
            <a:off x="7050537" y="4820259"/>
            <a:ext cx="1023460" cy="1028192"/>
          </a:xfrm>
          <a:prstGeom prst="roundRect">
            <a:avLst>
              <a:gd name="adj" fmla="val 7269"/>
            </a:avLst>
          </a:prstGeom>
          <a:gradFill>
            <a:gsLst>
              <a:gs pos="0">
                <a:schemeClr val="accent1">
                  <a:lumMod val="40000"/>
                  <a:lumOff val="60000"/>
                </a:schemeClr>
              </a:gs>
              <a:gs pos="100000">
                <a:schemeClr val="accent5">
                  <a:lumMod val="75000"/>
                </a:schemeClr>
              </a:gs>
            </a:gsLst>
            <a:lin ang="7800000" scaled="0"/>
          </a:gradFill>
          <a:ln w="3175">
            <a:solidFill>
              <a:schemeClr val="bg1">
                <a:alpha val="49923"/>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49" name="Rounded Rectangle 48">
            <a:extLst>
              <a:ext uri="{FF2B5EF4-FFF2-40B4-BE49-F238E27FC236}">
                <a16:creationId xmlns:a16="http://schemas.microsoft.com/office/drawing/2014/main" id="{E49F9FAD-33A4-BCC3-482F-2B13C217478A}"/>
              </a:ext>
            </a:extLst>
          </p:cNvPr>
          <p:cNvSpPr>
            <a:spLocks noChangeAspect="1"/>
          </p:cNvSpPr>
          <p:nvPr userDrawn="1"/>
        </p:nvSpPr>
        <p:spPr>
          <a:xfrm rot="18900000">
            <a:off x="6918509" y="4687624"/>
            <a:ext cx="1287512" cy="1293462"/>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50" name="Picture 49">
            <a:extLst>
              <a:ext uri="{FF2B5EF4-FFF2-40B4-BE49-F238E27FC236}">
                <a16:creationId xmlns:a16="http://schemas.microsoft.com/office/drawing/2014/main" id="{F017502F-F58C-22CF-F4E0-26F75B45E31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8900000">
            <a:off x="6802254" y="4810044"/>
            <a:ext cx="713719" cy="40393"/>
          </a:xfrm>
          <a:prstGeom prst="rect">
            <a:avLst/>
          </a:prstGeom>
        </p:spPr>
      </p:pic>
      <p:pic>
        <p:nvPicPr>
          <p:cNvPr id="51" name="Picture 50">
            <a:extLst>
              <a:ext uri="{FF2B5EF4-FFF2-40B4-BE49-F238E27FC236}">
                <a16:creationId xmlns:a16="http://schemas.microsoft.com/office/drawing/2014/main" id="{F4A72AA0-6873-E88C-1A58-D3C8D64F251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2700000">
            <a:off x="6666061" y="5668345"/>
            <a:ext cx="669254" cy="37948"/>
          </a:xfrm>
          <a:prstGeom prst="rect">
            <a:avLst/>
          </a:prstGeom>
        </p:spPr>
      </p:pic>
      <p:sp>
        <p:nvSpPr>
          <p:cNvPr id="52" name="Rounded Rectangle 51">
            <a:extLst>
              <a:ext uri="{FF2B5EF4-FFF2-40B4-BE49-F238E27FC236}">
                <a16:creationId xmlns:a16="http://schemas.microsoft.com/office/drawing/2014/main" id="{24A44F8C-DE41-C718-E7B7-AAAF72341CFB}"/>
              </a:ext>
            </a:extLst>
          </p:cNvPr>
          <p:cNvSpPr>
            <a:spLocks noChangeAspect="1"/>
          </p:cNvSpPr>
          <p:nvPr userDrawn="1"/>
        </p:nvSpPr>
        <p:spPr>
          <a:xfrm rot="18900000">
            <a:off x="7098746" y="4866501"/>
            <a:ext cx="931417" cy="935715"/>
          </a:xfrm>
          <a:prstGeom prst="roundRect">
            <a:avLst>
              <a:gd name="adj" fmla="val 4817"/>
            </a:avLst>
          </a:prstGeom>
          <a:gradFill>
            <a:gsLst>
              <a:gs pos="0">
                <a:schemeClr val="accent1"/>
              </a:gs>
              <a:gs pos="100000">
                <a:schemeClr val="accent5"/>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53" name="Picture 52">
            <a:extLst>
              <a:ext uri="{FF2B5EF4-FFF2-40B4-BE49-F238E27FC236}">
                <a16:creationId xmlns:a16="http://schemas.microsoft.com/office/drawing/2014/main" id="{AEB55647-5614-9065-351C-2D71201554E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2700000">
            <a:off x="6759328" y="5575242"/>
            <a:ext cx="824229" cy="46736"/>
          </a:xfrm>
          <a:prstGeom prst="rect">
            <a:avLst/>
          </a:prstGeom>
        </p:spPr>
      </p:pic>
      <p:sp>
        <p:nvSpPr>
          <p:cNvPr id="54" name="Rounded Rectangle 53">
            <a:extLst>
              <a:ext uri="{FF2B5EF4-FFF2-40B4-BE49-F238E27FC236}">
                <a16:creationId xmlns:a16="http://schemas.microsoft.com/office/drawing/2014/main" id="{91C1B9A7-E13C-9250-ED76-40A4BE487691}"/>
              </a:ext>
            </a:extLst>
          </p:cNvPr>
          <p:cNvSpPr>
            <a:spLocks noChangeAspect="1"/>
          </p:cNvSpPr>
          <p:nvPr userDrawn="1"/>
        </p:nvSpPr>
        <p:spPr>
          <a:xfrm rot="18900000">
            <a:off x="6934762" y="6077599"/>
            <a:ext cx="468265" cy="470431"/>
          </a:xfrm>
          <a:prstGeom prst="roundRect">
            <a:avLst>
              <a:gd name="adj" fmla="val 11660"/>
            </a:avLst>
          </a:prstGeom>
          <a:gradFill>
            <a:gsLst>
              <a:gs pos="52000">
                <a:srgbClr val="FFFFFF">
                  <a:alpha val="25000"/>
                </a:srgbClr>
              </a:gs>
              <a:gs pos="0">
                <a:schemeClr val="bg1">
                  <a:alpha val="10030"/>
                </a:schemeClr>
              </a:gs>
              <a:gs pos="100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55" name="Rounded Rectangle 54">
            <a:extLst>
              <a:ext uri="{FF2B5EF4-FFF2-40B4-BE49-F238E27FC236}">
                <a16:creationId xmlns:a16="http://schemas.microsoft.com/office/drawing/2014/main" id="{90838453-63F5-27A9-CE50-EF819C5201ED}"/>
              </a:ext>
            </a:extLst>
          </p:cNvPr>
          <p:cNvSpPr>
            <a:spLocks noChangeAspect="1"/>
          </p:cNvSpPr>
          <p:nvPr userDrawn="1"/>
        </p:nvSpPr>
        <p:spPr>
          <a:xfrm rot="18900000">
            <a:off x="6982779" y="6125838"/>
            <a:ext cx="372231" cy="373952"/>
          </a:xfrm>
          <a:prstGeom prst="roundRect">
            <a:avLst>
              <a:gd name="adj" fmla="val 7269"/>
            </a:avLst>
          </a:prstGeom>
          <a:gradFill>
            <a:gsLst>
              <a:gs pos="0">
                <a:schemeClr val="accent3">
                  <a:lumMod val="60000"/>
                  <a:lumOff val="40000"/>
                </a:schemeClr>
              </a:gs>
              <a:gs pos="100000">
                <a:schemeClr val="accent5">
                  <a:lumMod val="75000"/>
                </a:schemeClr>
              </a:gs>
            </a:gsLst>
            <a:lin ang="7800000" scaled="0"/>
          </a:gradFill>
          <a:ln w="3175">
            <a:solidFill>
              <a:schemeClr val="bg1">
                <a:alpha val="5008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56" name="Rounded Rectangle 55">
            <a:extLst>
              <a:ext uri="{FF2B5EF4-FFF2-40B4-BE49-F238E27FC236}">
                <a16:creationId xmlns:a16="http://schemas.microsoft.com/office/drawing/2014/main" id="{2FE52F0C-87AF-23DF-DD59-33CB4C269828}"/>
              </a:ext>
            </a:extLst>
          </p:cNvPr>
          <p:cNvSpPr>
            <a:spLocks noChangeAspect="1"/>
          </p:cNvSpPr>
          <p:nvPr userDrawn="1"/>
        </p:nvSpPr>
        <p:spPr>
          <a:xfrm rot="18900000">
            <a:off x="6998920" y="6142658"/>
            <a:ext cx="338755" cy="340318"/>
          </a:xfrm>
          <a:prstGeom prst="roundRect">
            <a:avLst>
              <a:gd name="adj" fmla="val 4817"/>
            </a:avLst>
          </a:prstGeom>
          <a:gradFill>
            <a:gsLst>
              <a:gs pos="1000">
                <a:schemeClr val="accent3"/>
              </a:gs>
              <a:gs pos="100000">
                <a:schemeClr val="accent5"/>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57" name="Rounded Rectangle 56">
            <a:extLst>
              <a:ext uri="{FF2B5EF4-FFF2-40B4-BE49-F238E27FC236}">
                <a16:creationId xmlns:a16="http://schemas.microsoft.com/office/drawing/2014/main" id="{33020C9C-0E6B-0AFE-FD4C-0451555712F8}"/>
              </a:ext>
            </a:extLst>
          </p:cNvPr>
          <p:cNvSpPr>
            <a:spLocks noChangeAspect="1"/>
          </p:cNvSpPr>
          <p:nvPr userDrawn="1"/>
        </p:nvSpPr>
        <p:spPr>
          <a:xfrm rot="18900000">
            <a:off x="6934762" y="6077599"/>
            <a:ext cx="468265" cy="470431"/>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58" name="Picture 57">
            <a:extLst>
              <a:ext uri="{FF2B5EF4-FFF2-40B4-BE49-F238E27FC236}">
                <a16:creationId xmlns:a16="http://schemas.microsoft.com/office/drawing/2014/main" id="{7778F5D8-91F5-C837-4B9D-1A96A8FAD140}"/>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8900000">
            <a:off x="6892478" y="6122123"/>
            <a:ext cx="259579" cy="14690"/>
          </a:xfrm>
          <a:prstGeom prst="rect">
            <a:avLst/>
          </a:prstGeom>
        </p:spPr>
      </p:pic>
      <p:pic>
        <p:nvPicPr>
          <p:cNvPr id="59" name="Picture 58">
            <a:extLst>
              <a:ext uri="{FF2B5EF4-FFF2-40B4-BE49-F238E27FC236}">
                <a16:creationId xmlns:a16="http://schemas.microsoft.com/office/drawing/2014/main" id="{54278302-86B0-B48A-FD5B-42C91B56183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rot="2700000">
            <a:off x="6842945" y="6434287"/>
            <a:ext cx="243407" cy="13801"/>
          </a:xfrm>
          <a:prstGeom prst="rect">
            <a:avLst/>
          </a:prstGeom>
        </p:spPr>
      </p:pic>
      <p:pic>
        <p:nvPicPr>
          <p:cNvPr id="60" name="Picture 59">
            <a:extLst>
              <a:ext uri="{FF2B5EF4-FFF2-40B4-BE49-F238E27FC236}">
                <a16:creationId xmlns:a16="http://schemas.microsoft.com/office/drawing/2014/main" id="{152A2FAD-CF0C-2D57-219A-733778F0520F}"/>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8900000">
            <a:off x="6841857" y="6180394"/>
            <a:ext cx="412496" cy="23346"/>
          </a:xfrm>
          <a:prstGeom prst="rect">
            <a:avLst/>
          </a:prstGeom>
        </p:spPr>
      </p:pic>
      <p:pic>
        <p:nvPicPr>
          <p:cNvPr id="61" name="Picture 60">
            <a:extLst>
              <a:ext uri="{FF2B5EF4-FFF2-40B4-BE49-F238E27FC236}">
                <a16:creationId xmlns:a16="http://schemas.microsoft.com/office/drawing/2014/main" id="{299DDFA0-6BBC-D51B-F657-A4AD3AC3119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100000">
            <a:off x="6881713" y="4923936"/>
            <a:ext cx="824992" cy="46693"/>
          </a:xfrm>
          <a:prstGeom prst="rect">
            <a:avLst/>
          </a:prstGeom>
        </p:spPr>
      </p:pic>
      <p:pic>
        <p:nvPicPr>
          <p:cNvPr id="62" name="Picture 61">
            <a:extLst>
              <a:ext uri="{FF2B5EF4-FFF2-40B4-BE49-F238E27FC236}">
                <a16:creationId xmlns:a16="http://schemas.microsoft.com/office/drawing/2014/main" id="{2A4ABE15-CF6F-1460-7A9E-4247E90F0F5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2700000">
            <a:off x="6850515" y="6420949"/>
            <a:ext cx="412114" cy="23368"/>
          </a:xfrm>
          <a:prstGeom prst="rect">
            <a:avLst/>
          </a:prstGeom>
        </p:spPr>
      </p:pic>
      <p:sp>
        <p:nvSpPr>
          <p:cNvPr id="3" name="Text Placeholder 6">
            <a:extLst>
              <a:ext uri="{FF2B5EF4-FFF2-40B4-BE49-F238E27FC236}">
                <a16:creationId xmlns:a16="http://schemas.microsoft.com/office/drawing/2014/main" id="{44B74F5C-FE22-EC48-D699-DC5101B95679}"/>
              </a:ext>
            </a:extLst>
          </p:cNvPr>
          <p:cNvSpPr>
            <a:spLocks noGrp="1"/>
          </p:cNvSpPr>
          <p:nvPr>
            <p:ph type="body" sz="quarter" idx="10" hasCustomPrompt="1"/>
          </p:nvPr>
        </p:nvSpPr>
        <p:spPr>
          <a:xfrm>
            <a:off x="620720" y="3276579"/>
            <a:ext cx="4908549" cy="845883"/>
          </a:xfrm>
          <a:prstGeom prst="rect">
            <a:avLst/>
          </a:prstGeom>
        </p:spPr>
        <p:txBody>
          <a:bodyPr anchor="b"/>
          <a:lstStyle>
            <a:lvl1pPr marL="0" indent="0">
              <a:lnSpc>
                <a:spcPts val="1039"/>
              </a:lnSpc>
              <a:buFontTx/>
              <a:buNone/>
              <a:defRPr sz="2131" b="0" i="0">
                <a:solidFill>
                  <a:schemeClr val="bg1"/>
                </a:solidFill>
                <a:latin typeface="Arial" panose="020B0604020202020204" pitchFamily="34" charset="0"/>
                <a:cs typeface="Arial" panose="020B0604020202020204" pitchFamily="34" charset="0"/>
              </a:defRPr>
            </a:lvl1pPr>
            <a:lvl2pPr marL="456777" indent="0">
              <a:buFontTx/>
              <a:buNone/>
              <a:defRPr sz="1865" b="0" i="0">
                <a:solidFill>
                  <a:schemeClr val="bg1"/>
                </a:solidFill>
                <a:latin typeface="Arial" panose="020B0604020202020204" pitchFamily="34" charset="0"/>
                <a:cs typeface="Arial" panose="020B0604020202020204" pitchFamily="34" charset="0"/>
              </a:defRPr>
            </a:lvl2pPr>
            <a:lvl3pPr marL="913554" indent="0">
              <a:buFontTx/>
              <a:buNone/>
              <a:defRPr sz="1865" b="0" i="0">
                <a:solidFill>
                  <a:schemeClr val="bg1"/>
                </a:solidFill>
                <a:latin typeface="Arial" panose="020B0604020202020204" pitchFamily="34" charset="0"/>
                <a:cs typeface="Arial" panose="020B0604020202020204" pitchFamily="34" charset="0"/>
              </a:defRPr>
            </a:lvl3pPr>
            <a:lvl4pPr marL="1370331" indent="0">
              <a:buFontTx/>
              <a:buNone/>
              <a:defRPr sz="1865" b="0" i="0">
                <a:solidFill>
                  <a:schemeClr val="bg1"/>
                </a:solidFill>
                <a:latin typeface="Arial" panose="020B0604020202020204" pitchFamily="34" charset="0"/>
                <a:cs typeface="Arial" panose="020B0604020202020204" pitchFamily="34" charset="0"/>
              </a:defRPr>
            </a:lvl4pPr>
            <a:lvl5pPr marL="1827108" indent="0">
              <a:buFontTx/>
              <a:buNone/>
              <a:defRPr sz="1865" b="0" i="0">
                <a:solidFill>
                  <a:schemeClr val="bg1"/>
                </a:solidFill>
                <a:latin typeface="Arial" panose="020B0604020202020204" pitchFamily="34" charset="0"/>
                <a:cs typeface="Arial" panose="020B0604020202020204" pitchFamily="34" charset="0"/>
              </a:defRPr>
            </a:lvl5pPr>
          </a:lstStyle>
          <a:p>
            <a:pPr lvl="0"/>
            <a:r>
              <a:rPr lang="en-US" dirty="0"/>
              <a:t>Sample Presentation Title Here</a:t>
            </a:r>
          </a:p>
          <a:p>
            <a:pPr marL="0" marR="0" lvl="0" indent="0" algn="l" defTabSz="913554" rtl="0" eaLnBrk="1" fontAlgn="auto" latinLnBrk="0" hangingPunct="1">
              <a:lnSpc>
                <a:spcPct val="90000"/>
              </a:lnSpc>
              <a:spcBef>
                <a:spcPts val="999"/>
              </a:spcBef>
              <a:spcAft>
                <a:spcPts val="0"/>
              </a:spcAft>
              <a:buClrTx/>
              <a:buSzTx/>
              <a:buFontTx/>
              <a:buNone/>
              <a:tabLst/>
              <a:defRPr/>
            </a:pPr>
            <a:r>
              <a:rPr lang="en-US" dirty="0"/>
              <a:t>Sample Presentation Title Here</a:t>
            </a:r>
          </a:p>
        </p:txBody>
      </p:sp>
      <p:sp>
        <p:nvSpPr>
          <p:cNvPr id="4" name="Text Placeholder 87">
            <a:extLst>
              <a:ext uri="{FF2B5EF4-FFF2-40B4-BE49-F238E27FC236}">
                <a16:creationId xmlns:a16="http://schemas.microsoft.com/office/drawing/2014/main" id="{402EA869-79E7-219F-C06E-EAAB1EFFEE7C}"/>
              </a:ext>
            </a:extLst>
          </p:cNvPr>
          <p:cNvSpPr>
            <a:spLocks noGrp="1"/>
          </p:cNvSpPr>
          <p:nvPr>
            <p:ph type="body" sz="quarter" idx="11" hasCustomPrompt="1"/>
          </p:nvPr>
        </p:nvSpPr>
        <p:spPr>
          <a:xfrm>
            <a:off x="620184" y="4265525"/>
            <a:ext cx="4908549" cy="1218072"/>
          </a:xfrm>
          <a:prstGeom prst="rect">
            <a:avLst/>
          </a:prstGeom>
        </p:spPr>
        <p:txBody>
          <a:bodyPr/>
          <a:lstStyle>
            <a:lvl1pPr marL="0" indent="0">
              <a:buFontTx/>
              <a:buNone/>
              <a:defRPr sz="1665" b="0" i="0">
                <a:solidFill>
                  <a:schemeClr val="accent5"/>
                </a:solidFill>
                <a:latin typeface="Arial" panose="020B0604020202020204" pitchFamily="34" charset="0"/>
                <a:cs typeface="Arial" panose="020B0604020202020204" pitchFamily="34" charset="0"/>
              </a:defRPr>
            </a:lvl1pPr>
            <a:lvl2pPr marL="456777" indent="0">
              <a:buFontTx/>
              <a:buNone/>
              <a:defRPr sz="1599" b="0" i="0">
                <a:solidFill>
                  <a:schemeClr val="bg1"/>
                </a:solidFill>
                <a:latin typeface="Arial" panose="020B0604020202020204" pitchFamily="34" charset="0"/>
                <a:cs typeface="Arial" panose="020B0604020202020204" pitchFamily="34" charset="0"/>
              </a:defRPr>
            </a:lvl2pPr>
            <a:lvl3pPr marL="913554" indent="0">
              <a:buFontTx/>
              <a:buNone/>
              <a:defRPr sz="1599" b="0" i="0">
                <a:solidFill>
                  <a:schemeClr val="bg1"/>
                </a:solidFill>
                <a:latin typeface="Arial" panose="020B0604020202020204" pitchFamily="34" charset="0"/>
                <a:cs typeface="Arial" panose="020B0604020202020204" pitchFamily="34" charset="0"/>
              </a:defRPr>
            </a:lvl3pPr>
            <a:lvl4pPr marL="1370331" indent="0">
              <a:buFontTx/>
              <a:buNone/>
              <a:defRPr sz="1599" b="0" i="0">
                <a:solidFill>
                  <a:schemeClr val="bg1"/>
                </a:solidFill>
                <a:latin typeface="Arial" panose="020B0604020202020204" pitchFamily="34" charset="0"/>
                <a:cs typeface="Arial" panose="020B0604020202020204" pitchFamily="34" charset="0"/>
              </a:defRPr>
            </a:lvl4pPr>
            <a:lvl5pPr marL="1827108" indent="0">
              <a:buFontTx/>
              <a:buNone/>
              <a:defRPr sz="1599" b="0" i="0">
                <a:solidFill>
                  <a:schemeClr val="bg1"/>
                </a:solidFill>
                <a:latin typeface="Arial" panose="020B0604020202020204" pitchFamily="34" charset="0"/>
                <a:cs typeface="Arial" panose="020B0604020202020204" pitchFamily="34" charset="0"/>
              </a:defRPr>
            </a:lvl5pPr>
          </a:lstStyle>
          <a:p>
            <a:pPr lvl="0"/>
            <a:r>
              <a:rPr lang="en-US" dirty="0"/>
              <a:t>SAMPLE SUBHEAD HERE  (ALL CAPS)</a:t>
            </a:r>
          </a:p>
        </p:txBody>
      </p:sp>
    </p:spTree>
    <p:extLst>
      <p:ext uri="{BB962C8B-B14F-4D97-AF65-F5344CB8AC3E}">
        <p14:creationId xmlns:p14="http://schemas.microsoft.com/office/powerpoint/2010/main" val="239215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E7CE7A9-CE27-95AB-9413-B0EF7F4435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974" y="-23425"/>
            <a:ext cx="12297947" cy="6911195"/>
          </a:xfrm>
          <a:prstGeom prst="rect">
            <a:avLst/>
          </a:prstGeom>
        </p:spPr>
      </p:pic>
      <p:pic>
        <p:nvPicPr>
          <p:cNvPr id="2" name="Picture 1">
            <a:extLst>
              <a:ext uri="{FF2B5EF4-FFF2-40B4-BE49-F238E27FC236}">
                <a16:creationId xmlns:a16="http://schemas.microsoft.com/office/drawing/2014/main" id="{08D7C7F3-40C6-DAFD-2E34-8861C92FC2A6}"/>
              </a:ext>
            </a:extLst>
          </p:cNvPr>
          <p:cNvPicPr>
            <a:picLocks noChangeAspect="1"/>
          </p:cNvPicPr>
          <p:nvPr userDrawn="1"/>
        </p:nvPicPr>
        <p:blipFill>
          <a:blip r:embed="rId3"/>
          <a:stretch>
            <a:fillRect/>
          </a:stretch>
        </p:blipFill>
        <p:spPr>
          <a:xfrm>
            <a:off x="-962025" y="-529177"/>
            <a:ext cx="8201025" cy="8193438"/>
          </a:xfrm>
          <a:prstGeom prst="rect">
            <a:avLst/>
          </a:prstGeom>
        </p:spPr>
      </p:pic>
      <p:sp>
        <p:nvSpPr>
          <p:cNvPr id="11" name="Rounded Rectangle 10">
            <a:extLst>
              <a:ext uri="{FF2B5EF4-FFF2-40B4-BE49-F238E27FC236}">
                <a16:creationId xmlns:a16="http://schemas.microsoft.com/office/drawing/2014/main" id="{6323CC7B-E8F0-B385-992C-4A004406F043}"/>
              </a:ext>
            </a:extLst>
          </p:cNvPr>
          <p:cNvSpPr>
            <a:spLocks noChangeAspect="1"/>
          </p:cNvSpPr>
          <p:nvPr userDrawn="1"/>
        </p:nvSpPr>
        <p:spPr>
          <a:xfrm rot="16200000">
            <a:off x="4034944" y="-1390651"/>
            <a:ext cx="4122115" cy="9639300"/>
          </a:xfrm>
          <a:prstGeom prst="roundRect">
            <a:avLst>
              <a:gd name="adj" fmla="val 6476"/>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15" name="Rounded Rectangle 14">
            <a:extLst>
              <a:ext uri="{FF2B5EF4-FFF2-40B4-BE49-F238E27FC236}">
                <a16:creationId xmlns:a16="http://schemas.microsoft.com/office/drawing/2014/main" id="{39296109-02F9-9FA4-62DB-55D404A860E4}"/>
              </a:ext>
            </a:extLst>
          </p:cNvPr>
          <p:cNvSpPr>
            <a:spLocks noChangeAspect="1"/>
          </p:cNvSpPr>
          <p:nvPr userDrawn="1"/>
        </p:nvSpPr>
        <p:spPr>
          <a:xfrm rot="16200000">
            <a:off x="4316250" y="-1089456"/>
            <a:ext cx="3559502" cy="9036911"/>
          </a:xfrm>
          <a:prstGeom prst="roundRect">
            <a:avLst>
              <a:gd name="adj" fmla="val 4571"/>
            </a:avLst>
          </a:prstGeom>
          <a:blipFill dpi="0" rotWithShape="0">
            <a:blip r:embed="rId4" cstate="screen">
              <a:alphaModFix/>
              <a:extLst>
                <a:ext uri="{28A0092B-C50C-407E-A947-70E740481C1C}">
                  <a14:useLocalDpi xmlns:a14="http://schemas.microsoft.com/office/drawing/2010/main"/>
                </a:ext>
              </a:extLst>
            </a:blip>
            <a:srcRect/>
            <a:stretch>
              <a:fillRect/>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grpSp>
        <p:nvGrpSpPr>
          <p:cNvPr id="3" name="Group 2">
            <a:extLst>
              <a:ext uri="{FF2B5EF4-FFF2-40B4-BE49-F238E27FC236}">
                <a16:creationId xmlns:a16="http://schemas.microsoft.com/office/drawing/2014/main" id="{5AAD649C-D634-FE05-93F2-D08F46C4FEBD}"/>
              </a:ext>
            </a:extLst>
          </p:cNvPr>
          <p:cNvGrpSpPr/>
          <p:nvPr userDrawn="1"/>
        </p:nvGrpSpPr>
        <p:grpSpPr>
          <a:xfrm>
            <a:off x="5784349" y="632297"/>
            <a:ext cx="623305" cy="5566762"/>
            <a:chOff x="5784347" y="629613"/>
            <a:chExt cx="623305" cy="5571917"/>
          </a:xfrm>
        </p:grpSpPr>
        <p:pic>
          <p:nvPicPr>
            <p:cNvPr id="4" name="Picture 3">
              <a:extLst>
                <a:ext uri="{FF2B5EF4-FFF2-40B4-BE49-F238E27FC236}">
                  <a16:creationId xmlns:a16="http://schemas.microsoft.com/office/drawing/2014/main" id="{CFEA0521-9779-33D3-3DFE-9F511A901E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84347" y="629613"/>
              <a:ext cx="623305" cy="542276"/>
            </a:xfrm>
            <a:prstGeom prst="rect">
              <a:avLst/>
            </a:prstGeom>
          </p:spPr>
        </p:pic>
        <p:pic>
          <p:nvPicPr>
            <p:cNvPr id="5" name="Picture 4">
              <a:extLst>
                <a:ext uri="{FF2B5EF4-FFF2-40B4-BE49-F238E27FC236}">
                  <a16:creationId xmlns:a16="http://schemas.microsoft.com/office/drawing/2014/main" id="{5C292177-1560-5F1D-2E1B-034C28BFC2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5815217" y="5712968"/>
              <a:ext cx="561564" cy="488562"/>
            </a:xfrm>
            <a:prstGeom prst="rect">
              <a:avLst/>
            </a:prstGeom>
          </p:spPr>
        </p:pic>
      </p:grpSp>
      <p:sp>
        <p:nvSpPr>
          <p:cNvPr id="16" name="Text Placeholder 15">
            <a:extLst>
              <a:ext uri="{FF2B5EF4-FFF2-40B4-BE49-F238E27FC236}">
                <a16:creationId xmlns:a16="http://schemas.microsoft.com/office/drawing/2014/main" id="{A122196F-171A-1BD3-3BF4-043D55DA90D2}"/>
              </a:ext>
            </a:extLst>
          </p:cNvPr>
          <p:cNvSpPr>
            <a:spLocks noGrp="1"/>
          </p:cNvSpPr>
          <p:nvPr>
            <p:ph type="body" sz="quarter" idx="10" hasCustomPrompt="1"/>
          </p:nvPr>
        </p:nvSpPr>
        <p:spPr>
          <a:xfrm>
            <a:off x="1636244" y="2642965"/>
            <a:ext cx="8919509" cy="1071156"/>
          </a:xfrm>
          <a:prstGeom prst="rect">
            <a:avLst/>
          </a:prstGeom>
        </p:spPr>
        <p:txBody>
          <a:bodyPr lIns="0" tIns="0" rIns="0" bIns="0"/>
          <a:lstStyle>
            <a:lvl1pPr marL="0" indent="0" algn="ctr" defTabSz="913554" rtl="0" eaLnBrk="1" latinLnBrk="0" hangingPunct="1">
              <a:lnSpc>
                <a:spcPct val="140000"/>
              </a:lnSpc>
              <a:spcBef>
                <a:spcPct val="0"/>
              </a:spcBef>
              <a:buFontTx/>
              <a:buNone/>
              <a:defRPr lang="en-US" sz="1732" b="0" kern="1200" cap="none" spc="27" baseline="0" dirty="0" smtClean="0">
                <a:solidFill>
                  <a:schemeClr val="bg1"/>
                </a:solidFill>
                <a:latin typeface="Arial" panose="020B0604020202020204" pitchFamily="34" charset="0"/>
                <a:ea typeface="+mj-ea"/>
                <a:cs typeface="Arial" panose="020B0604020202020204" pitchFamily="34" charset="0"/>
              </a:defRPr>
            </a:lvl1pPr>
          </a:lstStyle>
          <a:p>
            <a:pPr>
              <a:lnSpc>
                <a:spcPct val="120000"/>
              </a:lnSpc>
            </a:pPr>
            <a:r>
              <a:rPr lang="en-US" sz="1732" dirty="0">
                <a:solidFill>
                  <a:schemeClr val="bg1"/>
                </a:solidFill>
                <a:latin typeface="Arial" panose="020B0604020202020204" pitchFamily="34" charset="0"/>
                <a:cs typeface="Arial" panose="020B0604020202020204" pitchFamily="34" charset="0"/>
              </a:rPr>
              <a:t>Having Passkey fully integrated at this property has been amazing! </a:t>
            </a:r>
            <a:br>
              <a:rPr lang="en-US" sz="1732" dirty="0">
                <a:solidFill>
                  <a:schemeClr val="bg1"/>
                </a:solidFill>
                <a:latin typeface="Arial" panose="020B0604020202020204" pitchFamily="34" charset="0"/>
                <a:cs typeface="Arial" panose="020B0604020202020204" pitchFamily="34" charset="0"/>
              </a:rPr>
            </a:br>
            <a:r>
              <a:rPr lang="en-US" sz="1732" dirty="0">
                <a:solidFill>
                  <a:schemeClr val="bg1"/>
                </a:solidFill>
                <a:latin typeface="Arial" panose="020B0604020202020204" pitchFamily="34" charset="0"/>
                <a:cs typeface="Arial" panose="020B0604020202020204" pitchFamily="34" charset="0"/>
              </a:rPr>
              <a:t>We still have so much to learn but so far it has been the best thing to </a:t>
            </a:r>
            <a:br>
              <a:rPr lang="en-US" sz="1732" dirty="0">
                <a:solidFill>
                  <a:schemeClr val="bg1"/>
                </a:solidFill>
                <a:latin typeface="Arial" panose="020B0604020202020204" pitchFamily="34" charset="0"/>
                <a:cs typeface="Arial" panose="020B0604020202020204" pitchFamily="34" charset="0"/>
              </a:rPr>
            </a:br>
            <a:r>
              <a:rPr lang="en-US" sz="1732" dirty="0">
                <a:solidFill>
                  <a:schemeClr val="bg1"/>
                </a:solidFill>
                <a:latin typeface="Arial" panose="020B0604020202020204" pitchFamily="34" charset="0"/>
                <a:cs typeface="Arial" panose="020B0604020202020204" pitchFamily="34" charset="0"/>
              </a:rPr>
              <a:t>have for our property.  Thank you passkey!!!</a:t>
            </a:r>
          </a:p>
        </p:txBody>
      </p:sp>
      <p:sp>
        <p:nvSpPr>
          <p:cNvPr id="18" name="Text Placeholder 17">
            <a:extLst>
              <a:ext uri="{FF2B5EF4-FFF2-40B4-BE49-F238E27FC236}">
                <a16:creationId xmlns:a16="http://schemas.microsoft.com/office/drawing/2014/main" id="{FECB46BA-1331-C56C-69CD-38CB32BF5A67}"/>
              </a:ext>
            </a:extLst>
          </p:cNvPr>
          <p:cNvSpPr>
            <a:spLocks noGrp="1"/>
          </p:cNvSpPr>
          <p:nvPr>
            <p:ph type="body" sz="quarter" idx="11" hasCustomPrompt="1"/>
          </p:nvPr>
        </p:nvSpPr>
        <p:spPr>
          <a:xfrm>
            <a:off x="1636185" y="4282987"/>
            <a:ext cx="8919633" cy="298381"/>
          </a:xfrm>
          <a:prstGeom prst="rect">
            <a:avLst/>
          </a:prstGeom>
        </p:spPr>
        <p:txBody>
          <a:bodyPr lIns="0" tIns="0" rIns="0" bIns="0"/>
          <a:lstStyle>
            <a:lvl1pPr marL="0" indent="0" algn="ctr" defTabSz="913554" rtl="0" eaLnBrk="1" latinLnBrk="0" hangingPunct="1">
              <a:lnSpc>
                <a:spcPct val="120000"/>
              </a:lnSpc>
              <a:spcBef>
                <a:spcPct val="0"/>
              </a:spcBef>
              <a:buNone/>
              <a:defRPr lang="en-US" sz="1305" b="0" kern="1200" cap="none" spc="27" baseline="0" dirty="0">
                <a:solidFill>
                  <a:schemeClr val="bg1"/>
                </a:solidFill>
                <a:latin typeface="Arial" panose="020B0604020202020204" pitchFamily="34" charset="0"/>
                <a:ea typeface="+mj-ea"/>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a:lnSpc>
                <a:spcPct val="120000"/>
              </a:lnSpc>
            </a:pPr>
            <a:r>
              <a:rPr lang="en-US" sz="1332" dirty="0">
                <a:solidFill>
                  <a:schemeClr val="bg1"/>
                </a:solidFill>
                <a:latin typeface="Arial" panose="020B0604020202020204" pitchFamily="34" charset="0"/>
                <a:cs typeface="Arial" panose="020B0604020202020204" pitchFamily="34" charset="0"/>
              </a:rPr>
              <a:t>Group Rooms Coordinator,  Sheraton Dallas Hotel</a:t>
            </a:r>
          </a:p>
        </p:txBody>
      </p:sp>
      <p:sp>
        <p:nvSpPr>
          <p:cNvPr id="19" name="Text Placeholder 17">
            <a:extLst>
              <a:ext uri="{FF2B5EF4-FFF2-40B4-BE49-F238E27FC236}">
                <a16:creationId xmlns:a16="http://schemas.microsoft.com/office/drawing/2014/main" id="{40C288F0-BFD2-3A97-8D8F-CC44E3F4A3BB}"/>
              </a:ext>
            </a:extLst>
          </p:cNvPr>
          <p:cNvSpPr>
            <a:spLocks noGrp="1"/>
          </p:cNvSpPr>
          <p:nvPr>
            <p:ph type="body" sz="quarter" idx="12" hasCustomPrompt="1"/>
          </p:nvPr>
        </p:nvSpPr>
        <p:spPr>
          <a:xfrm>
            <a:off x="1636185" y="4003429"/>
            <a:ext cx="8919633" cy="259453"/>
          </a:xfrm>
          <a:prstGeom prst="rect">
            <a:avLst/>
          </a:prstGeom>
        </p:spPr>
        <p:txBody>
          <a:bodyPr lIns="0" tIns="0" rIns="0" bIns="0"/>
          <a:lstStyle>
            <a:lvl1pPr marL="0" indent="0" algn="ctr" defTabSz="913554" rtl="0" eaLnBrk="1" latinLnBrk="0" hangingPunct="1">
              <a:lnSpc>
                <a:spcPct val="120000"/>
              </a:lnSpc>
              <a:spcBef>
                <a:spcPct val="0"/>
              </a:spcBef>
              <a:buNone/>
              <a:defRPr lang="en-US" sz="1332" b="0" kern="1200" cap="none" spc="67" baseline="0" dirty="0">
                <a:solidFill>
                  <a:schemeClr val="accent4"/>
                </a:solidFill>
                <a:latin typeface="Arial" panose="020B0604020202020204" pitchFamily="34" charset="0"/>
                <a:ea typeface="+mj-ea"/>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a:lnSpc>
                <a:spcPct val="120000"/>
              </a:lnSpc>
            </a:pPr>
            <a:r>
              <a:rPr lang="en-US" sz="1332" spc="67" baseline="0" dirty="0">
                <a:solidFill>
                  <a:srgbClr val="E96162"/>
                </a:solidFill>
                <a:latin typeface="Arial" panose="020B0604020202020204" pitchFamily="34" charset="0"/>
                <a:cs typeface="Arial" panose="020B0604020202020204" pitchFamily="34" charset="0"/>
              </a:rPr>
              <a:t>CAROLINA VIELMA</a:t>
            </a:r>
          </a:p>
        </p:txBody>
      </p:sp>
      <p:sp>
        <p:nvSpPr>
          <p:cNvPr id="24" name="Rounded Rectangle 23">
            <a:extLst>
              <a:ext uri="{FF2B5EF4-FFF2-40B4-BE49-F238E27FC236}">
                <a16:creationId xmlns:a16="http://schemas.microsoft.com/office/drawing/2014/main" id="{6EAD4E09-8608-F9F3-0C9E-D0E98D030D51}"/>
              </a:ext>
            </a:extLst>
          </p:cNvPr>
          <p:cNvSpPr>
            <a:spLocks noChangeAspect="1"/>
          </p:cNvSpPr>
          <p:nvPr userDrawn="1"/>
        </p:nvSpPr>
        <p:spPr>
          <a:xfrm rot="16200000">
            <a:off x="4034941" y="-1392188"/>
            <a:ext cx="4122115" cy="9639300"/>
          </a:xfrm>
          <a:prstGeom prst="roundRect">
            <a:avLst>
              <a:gd name="adj" fmla="val 6994"/>
            </a:avLst>
          </a:prstGeom>
          <a:noFill/>
          <a:ln w="3175">
            <a:solidFill>
              <a:schemeClr val="bg1">
                <a:alpha val="2957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25" name="Picture 24">
            <a:extLst>
              <a:ext uri="{FF2B5EF4-FFF2-40B4-BE49-F238E27FC236}">
                <a16:creationId xmlns:a16="http://schemas.microsoft.com/office/drawing/2014/main" id="{5C96E7A5-2F55-4E4A-738A-605A0C3ED6DD}"/>
              </a:ext>
            </a:extLst>
          </p:cNvPr>
          <p:cNvPicPr>
            <a:picLocks/>
          </p:cNvPicPr>
          <p:nvPr userDrawn="1"/>
        </p:nvPicPr>
        <p:blipFill>
          <a:blip r:embed="rId6" cstate="screen">
            <a:extLst>
              <a:ext uri="{28A0092B-C50C-407E-A947-70E740481C1C}">
                <a14:useLocalDpi xmlns:a14="http://schemas.microsoft.com/office/drawing/2010/main"/>
              </a:ext>
            </a:extLst>
          </a:blip>
          <a:stretch>
            <a:fillRect/>
          </a:stretch>
        </p:blipFill>
        <p:spPr>
          <a:xfrm>
            <a:off x="7363880" y="1341200"/>
            <a:ext cx="2302933" cy="60904"/>
          </a:xfrm>
          <a:prstGeom prst="rect">
            <a:avLst/>
          </a:prstGeom>
        </p:spPr>
      </p:pic>
      <p:pic>
        <p:nvPicPr>
          <p:cNvPr id="26" name="Picture 25">
            <a:extLst>
              <a:ext uri="{FF2B5EF4-FFF2-40B4-BE49-F238E27FC236}">
                <a16:creationId xmlns:a16="http://schemas.microsoft.com/office/drawing/2014/main" id="{935C6136-7E1B-073B-0403-F2B950348F3D}"/>
              </a:ext>
            </a:extLst>
          </p:cNvPr>
          <p:cNvPicPr>
            <a:picLocks/>
          </p:cNvPicPr>
          <p:nvPr userDrawn="1"/>
        </p:nvPicPr>
        <p:blipFill>
          <a:blip r:embed="rId6" cstate="screen">
            <a:extLst>
              <a:ext uri="{28A0092B-C50C-407E-A947-70E740481C1C}">
                <a14:useLocalDpi xmlns:a14="http://schemas.microsoft.com/office/drawing/2010/main"/>
              </a:ext>
            </a:extLst>
          </a:blip>
          <a:stretch>
            <a:fillRect/>
          </a:stretch>
        </p:blipFill>
        <p:spPr>
          <a:xfrm rot="5400000">
            <a:off x="9766028" y="3370405"/>
            <a:ext cx="2300803" cy="60960"/>
          </a:xfrm>
          <a:prstGeom prst="rect">
            <a:avLst/>
          </a:prstGeom>
        </p:spPr>
      </p:pic>
    </p:spTree>
    <p:extLst>
      <p:ext uri="{BB962C8B-B14F-4D97-AF65-F5344CB8AC3E}">
        <p14:creationId xmlns:p14="http://schemas.microsoft.com/office/powerpoint/2010/main" val="20757934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HANK YOU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FC0C11D-604A-9388-FC8B-1FAA20227FE6}"/>
              </a:ext>
            </a:extLst>
          </p:cNvPr>
          <p:cNvSpPr txBox="1"/>
          <p:nvPr userDrawn="1"/>
        </p:nvSpPr>
        <p:spPr>
          <a:xfrm>
            <a:off x="3508917" y="2852071"/>
            <a:ext cx="0" cy="0"/>
          </a:xfrm>
          <a:prstGeom prst="rect">
            <a:avLst/>
          </a:prstGeom>
        </p:spPr>
        <p:txBody>
          <a:bodyPr vert="horz" wrap="none" lIns="0" tIns="0" rIns="0" bIns="0" rtlCol="0" anchor="ctr">
            <a:noAutofit/>
          </a:bodyPr>
          <a:lstStyle/>
          <a:p>
            <a:pPr algn="l"/>
            <a:endParaRPr lang="en-US" sz="2398"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D627825-C97B-5D00-538C-131C32954D11}"/>
              </a:ext>
            </a:extLst>
          </p:cNvPr>
          <p:cNvSpPr txBox="1"/>
          <p:nvPr userDrawn="1"/>
        </p:nvSpPr>
        <p:spPr>
          <a:xfrm>
            <a:off x="1486829" y="1307199"/>
            <a:ext cx="8668215" cy="2436144"/>
          </a:xfrm>
          <a:prstGeom prst="rect">
            <a:avLst/>
          </a:prstGeom>
        </p:spPr>
        <p:txBody>
          <a:bodyPr vert="horz" wrap="none" lIns="0" tIns="0" rIns="0" bIns="0" rtlCol="0" anchor="ctr">
            <a:noAutofit/>
          </a:bodyPr>
          <a:lstStyle/>
          <a:p>
            <a:pPr algn="l"/>
            <a:endParaRPr lang="en-US" sz="2398"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36A93B3-D0D3-52A0-19CF-23BE304541E2}"/>
              </a:ext>
            </a:extLst>
          </p:cNvPr>
          <p:cNvSpPr txBox="1"/>
          <p:nvPr userDrawn="1"/>
        </p:nvSpPr>
        <p:spPr>
          <a:xfrm>
            <a:off x="1625600" y="4918435"/>
            <a:ext cx="0" cy="0"/>
          </a:xfrm>
          <a:prstGeom prst="rect">
            <a:avLst/>
          </a:prstGeom>
        </p:spPr>
        <p:txBody>
          <a:bodyPr vert="horz" wrap="none" lIns="0" tIns="0" rIns="0" bIns="0" rtlCol="0" anchor="ctr">
            <a:noAutofit/>
          </a:bodyPr>
          <a:lstStyle/>
          <a:p>
            <a:pPr algn="l"/>
            <a:endParaRPr lang="en-US" sz="2398"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512641E-2272-9D94-42DA-DB514DE87A0F}"/>
              </a:ext>
            </a:extLst>
          </p:cNvPr>
          <p:cNvPicPr>
            <a:picLocks noChangeAspect="1"/>
          </p:cNvPicPr>
          <p:nvPr userDrawn="1"/>
        </p:nvPicPr>
        <p:blipFill>
          <a:blip r:embed="rId3"/>
          <a:stretch>
            <a:fillRect/>
          </a:stretch>
        </p:blipFill>
        <p:spPr>
          <a:xfrm>
            <a:off x="-962025" y="-529177"/>
            <a:ext cx="8201025" cy="8193438"/>
          </a:xfrm>
          <a:prstGeom prst="rect">
            <a:avLst/>
          </a:prstGeom>
        </p:spPr>
      </p:pic>
      <p:sp>
        <p:nvSpPr>
          <p:cNvPr id="4" name="Rounded Rectangle 3">
            <a:extLst>
              <a:ext uri="{FF2B5EF4-FFF2-40B4-BE49-F238E27FC236}">
                <a16:creationId xmlns:a16="http://schemas.microsoft.com/office/drawing/2014/main" id="{65EE3253-F813-7ABB-B416-4A6E1E0BEDFD}"/>
              </a:ext>
            </a:extLst>
          </p:cNvPr>
          <p:cNvSpPr>
            <a:spLocks noChangeAspect="1"/>
          </p:cNvSpPr>
          <p:nvPr userDrawn="1"/>
        </p:nvSpPr>
        <p:spPr>
          <a:xfrm rot="16200000">
            <a:off x="4034944" y="-1390651"/>
            <a:ext cx="4122115" cy="9639300"/>
          </a:xfrm>
          <a:prstGeom prst="roundRect">
            <a:avLst>
              <a:gd name="adj" fmla="val 6476"/>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5" name="Rounded Rectangle 4">
            <a:extLst>
              <a:ext uri="{FF2B5EF4-FFF2-40B4-BE49-F238E27FC236}">
                <a16:creationId xmlns:a16="http://schemas.microsoft.com/office/drawing/2014/main" id="{5B36D427-438D-1373-EE9F-94F73DA17C04}"/>
              </a:ext>
            </a:extLst>
          </p:cNvPr>
          <p:cNvSpPr>
            <a:spLocks noChangeAspect="1"/>
          </p:cNvSpPr>
          <p:nvPr userDrawn="1"/>
        </p:nvSpPr>
        <p:spPr>
          <a:xfrm rot="16200000">
            <a:off x="4316250" y="-1089456"/>
            <a:ext cx="3559502" cy="9036911"/>
          </a:xfrm>
          <a:prstGeom prst="roundRect">
            <a:avLst>
              <a:gd name="adj" fmla="val 4571"/>
            </a:avLst>
          </a:prstGeom>
          <a:blipFill dpi="0" rotWithShape="0">
            <a:blip r:embed="rId4" cstate="screen">
              <a:alphaModFix/>
              <a:extLst>
                <a:ext uri="{28A0092B-C50C-407E-A947-70E740481C1C}">
                  <a14:useLocalDpi xmlns:a14="http://schemas.microsoft.com/office/drawing/2010/main"/>
                </a:ext>
              </a:extLst>
            </a:blip>
            <a:srcRect/>
            <a:stretch>
              <a:fillRect/>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19" name="Rounded Rectangle 18">
            <a:extLst>
              <a:ext uri="{FF2B5EF4-FFF2-40B4-BE49-F238E27FC236}">
                <a16:creationId xmlns:a16="http://schemas.microsoft.com/office/drawing/2014/main" id="{00DCD42D-89DD-236C-5579-5E6193FF7046}"/>
              </a:ext>
            </a:extLst>
          </p:cNvPr>
          <p:cNvSpPr>
            <a:spLocks noChangeAspect="1"/>
          </p:cNvSpPr>
          <p:nvPr userDrawn="1"/>
        </p:nvSpPr>
        <p:spPr>
          <a:xfrm rot="16200000">
            <a:off x="4034941" y="-1392188"/>
            <a:ext cx="4122115" cy="9639300"/>
          </a:xfrm>
          <a:prstGeom prst="roundRect">
            <a:avLst>
              <a:gd name="adj" fmla="val 6994"/>
            </a:avLst>
          </a:prstGeom>
          <a:noFill/>
          <a:ln w="3175">
            <a:solidFill>
              <a:schemeClr val="bg1">
                <a:alpha val="30222"/>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30" name="Title 1">
            <a:extLst>
              <a:ext uri="{FF2B5EF4-FFF2-40B4-BE49-F238E27FC236}">
                <a16:creationId xmlns:a16="http://schemas.microsoft.com/office/drawing/2014/main" id="{9038E79B-5672-E3E3-6FEE-2E14958AC358}"/>
              </a:ext>
            </a:extLst>
          </p:cNvPr>
          <p:cNvSpPr>
            <a:spLocks noGrp="1"/>
          </p:cNvSpPr>
          <p:nvPr>
            <p:ph type="title" hasCustomPrompt="1"/>
          </p:nvPr>
        </p:nvSpPr>
        <p:spPr>
          <a:xfrm>
            <a:off x="1636246" y="3076849"/>
            <a:ext cx="8919509" cy="704300"/>
          </a:xfrm>
          <a:prstGeom prst="rect">
            <a:avLst/>
          </a:prstGeom>
        </p:spPr>
        <p:txBody>
          <a:bodyPr/>
          <a:lstStyle>
            <a:lvl1pPr algn="ctr">
              <a:defRPr>
                <a:solidFill>
                  <a:schemeClr val="bg1"/>
                </a:solidFill>
              </a:defRPr>
            </a:lvl1pPr>
          </a:lstStyle>
          <a:p>
            <a:r>
              <a:rPr lang="en-US" dirty="0">
                <a:latin typeface="Arial" panose="020B0604020202020204" pitchFamily="34" charset="0"/>
              </a:rPr>
              <a:t>THANK YOU</a:t>
            </a:r>
          </a:p>
        </p:txBody>
      </p:sp>
      <p:cxnSp>
        <p:nvCxnSpPr>
          <p:cNvPr id="32" name="Straight Connector 31">
            <a:extLst>
              <a:ext uri="{FF2B5EF4-FFF2-40B4-BE49-F238E27FC236}">
                <a16:creationId xmlns:a16="http://schemas.microsoft.com/office/drawing/2014/main" id="{0D092F7E-6D0E-B8D2-315B-EDBEDFF91F6D}"/>
              </a:ext>
            </a:extLst>
          </p:cNvPr>
          <p:cNvCxnSpPr>
            <a:cxnSpLocks/>
          </p:cNvCxnSpPr>
          <p:nvPr userDrawn="1"/>
        </p:nvCxnSpPr>
        <p:spPr>
          <a:xfrm>
            <a:off x="4457016" y="3843856"/>
            <a:ext cx="3277968" cy="0"/>
          </a:xfrm>
          <a:prstGeom prst="line">
            <a:avLst/>
          </a:prstGeom>
          <a:ln w="9525">
            <a:gradFill flip="none" rotWithShape="1">
              <a:gsLst>
                <a:gs pos="0">
                  <a:schemeClr val="accent3"/>
                </a:gs>
                <a:gs pos="100000">
                  <a:schemeClr val="accent5"/>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A1C5107C-2A30-A9E6-82A8-A715B34CFB7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87760" y="4674959"/>
            <a:ext cx="1016481" cy="202167"/>
          </a:xfrm>
          <a:prstGeom prst="rect">
            <a:avLst/>
          </a:prstGeom>
        </p:spPr>
      </p:pic>
      <p:pic>
        <p:nvPicPr>
          <p:cNvPr id="34" name="Picture 33">
            <a:extLst>
              <a:ext uri="{FF2B5EF4-FFF2-40B4-BE49-F238E27FC236}">
                <a16:creationId xmlns:a16="http://schemas.microsoft.com/office/drawing/2014/main" id="{08E34E60-A0FD-C36A-A9C6-E8F0D9ECDE35}"/>
              </a:ext>
            </a:extLst>
          </p:cNvPr>
          <p:cNvPicPr>
            <a:picLocks/>
          </p:cNvPicPr>
          <p:nvPr userDrawn="1"/>
        </p:nvPicPr>
        <p:blipFill>
          <a:blip r:embed="rId6" cstate="screen">
            <a:extLst>
              <a:ext uri="{28A0092B-C50C-407E-A947-70E740481C1C}">
                <a14:useLocalDpi xmlns:a14="http://schemas.microsoft.com/office/drawing/2010/main"/>
              </a:ext>
            </a:extLst>
          </a:blip>
          <a:stretch>
            <a:fillRect/>
          </a:stretch>
        </p:blipFill>
        <p:spPr>
          <a:xfrm>
            <a:off x="7080946" y="1341715"/>
            <a:ext cx="2302933" cy="60904"/>
          </a:xfrm>
          <a:prstGeom prst="rect">
            <a:avLst/>
          </a:prstGeom>
        </p:spPr>
      </p:pic>
      <p:pic>
        <p:nvPicPr>
          <p:cNvPr id="35" name="Picture 34">
            <a:extLst>
              <a:ext uri="{FF2B5EF4-FFF2-40B4-BE49-F238E27FC236}">
                <a16:creationId xmlns:a16="http://schemas.microsoft.com/office/drawing/2014/main" id="{6B722C8D-55DD-7691-B9E3-ED7C08D5ECC6}"/>
              </a:ext>
            </a:extLst>
          </p:cNvPr>
          <p:cNvPicPr>
            <a:picLocks/>
          </p:cNvPicPr>
          <p:nvPr userDrawn="1"/>
        </p:nvPicPr>
        <p:blipFill>
          <a:blip r:embed="rId6" cstate="screen">
            <a:extLst>
              <a:ext uri="{28A0092B-C50C-407E-A947-70E740481C1C}">
                <a14:useLocalDpi xmlns:a14="http://schemas.microsoft.com/office/drawing/2010/main"/>
              </a:ext>
            </a:extLst>
          </a:blip>
          <a:stretch>
            <a:fillRect/>
          </a:stretch>
        </p:blipFill>
        <p:spPr>
          <a:xfrm rot="5400000">
            <a:off x="9774711" y="3396982"/>
            <a:ext cx="2300803" cy="60960"/>
          </a:xfrm>
          <a:prstGeom prst="rect">
            <a:avLst/>
          </a:prstGeom>
        </p:spPr>
      </p:pic>
    </p:spTree>
    <p:extLst>
      <p:ext uri="{BB962C8B-B14F-4D97-AF65-F5344CB8AC3E}">
        <p14:creationId xmlns:p14="http://schemas.microsoft.com/office/powerpoint/2010/main" val="3196074802"/>
      </p:ext>
    </p:extLst>
  </p:cSld>
  <p:clrMapOvr>
    <a:masterClrMapping/>
  </p:clrMapOvr>
  <p:extLst>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2741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BLANK 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853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412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 Stylistic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75B104-D411-7746-B1A3-4B617DB7B168}"/>
              </a:ext>
            </a:extLst>
          </p:cNvPr>
          <p:cNvSpPr/>
          <p:nvPr userDrawn="1"/>
        </p:nvSpPr>
        <p:spPr>
          <a:xfrm>
            <a:off x="0" y="1"/>
            <a:ext cx="12192000" cy="6858000"/>
          </a:xfrm>
          <a:prstGeom prst="rect">
            <a:avLst/>
          </a:prstGeom>
          <a:gradFill flip="none" rotWithShape="0">
            <a:gsLst>
              <a:gs pos="27000">
                <a:schemeClr val="accent1">
                  <a:alpha val="85000"/>
                </a:schemeClr>
              </a:gs>
              <a:gs pos="100000">
                <a:schemeClr val="accent1">
                  <a:alpha val="50000"/>
                </a:schemeClr>
              </a:gs>
            </a:gsLst>
            <a:lin ang="0" scaled="0"/>
            <a:tileRect/>
          </a:gradFill>
          <a:ln w="12700" cap="flat" cmpd="sng" algn="ctr">
            <a:noFill/>
            <a:prstDash val="solid"/>
            <a:miter lim="800000"/>
          </a:ln>
          <a:effectLst/>
        </p:spPr>
        <p:txBody>
          <a:bodyPr rtlCol="0" anchor="ctr"/>
          <a:lstStyle/>
          <a:p>
            <a:pPr marL="0" marR="0" lvl="0" indent="0" algn="ctr" defTabSz="1218043"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dirty="0">
              <a:ln>
                <a:noFill/>
              </a:ln>
              <a:solidFill>
                <a:srgbClr val="FFFFFF"/>
              </a:solidFill>
              <a:effectLst/>
              <a:uLnTx/>
              <a:uFillTx/>
              <a:latin typeface="Calibri"/>
              <a:ea typeface="+mn-ea"/>
              <a:cs typeface="+mn-cs"/>
            </a:endParaRPr>
          </a:p>
        </p:txBody>
      </p:sp>
      <p:pic>
        <p:nvPicPr>
          <p:cNvPr id="5" name="Graphic 4">
            <a:extLst>
              <a:ext uri="{FF2B5EF4-FFF2-40B4-BE49-F238E27FC236}">
                <a16:creationId xmlns:a16="http://schemas.microsoft.com/office/drawing/2014/main" id="{9DF50919-25BB-2D4C-B3F6-25B1792FB7B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86545" y="5878120"/>
            <a:ext cx="1818915" cy="359048"/>
          </a:xfrm>
          <a:prstGeom prst="rect">
            <a:avLst/>
          </a:prstGeom>
        </p:spPr>
      </p:pic>
      <p:cxnSp>
        <p:nvCxnSpPr>
          <p:cNvPr id="7" name="Blue Line">
            <a:extLst>
              <a:ext uri="{FF2B5EF4-FFF2-40B4-BE49-F238E27FC236}">
                <a16:creationId xmlns:a16="http://schemas.microsoft.com/office/drawing/2014/main" id="{99D91F6B-65BA-5346-8BF9-1A23F30A15F6}"/>
              </a:ext>
            </a:extLst>
          </p:cNvPr>
          <p:cNvCxnSpPr>
            <a:cxnSpLocks/>
          </p:cNvCxnSpPr>
          <p:nvPr userDrawn="1"/>
        </p:nvCxnSpPr>
        <p:spPr>
          <a:xfrm>
            <a:off x="4732370" y="3674259"/>
            <a:ext cx="272726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Title">
            <a:extLst>
              <a:ext uri="{FF2B5EF4-FFF2-40B4-BE49-F238E27FC236}">
                <a16:creationId xmlns:a16="http://schemas.microsoft.com/office/drawing/2014/main" id="{39DFC11E-D8B1-45C3-937D-1833578CBA51}"/>
              </a:ext>
            </a:extLst>
          </p:cNvPr>
          <p:cNvSpPr>
            <a:spLocks noGrp="1"/>
          </p:cNvSpPr>
          <p:nvPr userDrawn="1">
            <p:ph type="title" hasCustomPrompt="1"/>
          </p:nvPr>
        </p:nvSpPr>
        <p:spPr>
          <a:xfrm>
            <a:off x="1122440" y="2241447"/>
            <a:ext cx="9947123" cy="1306226"/>
          </a:xfrm>
        </p:spPr>
        <p:txBody>
          <a:bodyPr anchor="b">
            <a:noAutofit/>
          </a:bodyPr>
          <a:lstStyle>
            <a:lvl1pPr algn="ctr">
              <a:defRPr sz="4796" b="0" cap="none" baseline="0">
                <a:solidFill>
                  <a:schemeClr val="tx1"/>
                </a:solidFill>
              </a:defRPr>
            </a:lvl1pPr>
          </a:lstStyle>
          <a:p>
            <a:r>
              <a:rPr lang="en-US" dirty="0"/>
              <a:t>Main headline centered here</a:t>
            </a:r>
          </a:p>
        </p:txBody>
      </p:sp>
      <p:sp>
        <p:nvSpPr>
          <p:cNvPr id="9" name="Content Placeholder 3">
            <a:extLst>
              <a:ext uri="{FF2B5EF4-FFF2-40B4-BE49-F238E27FC236}">
                <a16:creationId xmlns:a16="http://schemas.microsoft.com/office/drawing/2014/main" id="{4673629A-8B40-8441-98B8-F3201237F4F1}"/>
              </a:ext>
            </a:extLst>
          </p:cNvPr>
          <p:cNvSpPr>
            <a:spLocks noGrp="1"/>
          </p:cNvSpPr>
          <p:nvPr userDrawn="1">
            <p:ph sz="quarter" idx="11" hasCustomPrompt="1"/>
          </p:nvPr>
        </p:nvSpPr>
        <p:spPr>
          <a:xfrm>
            <a:off x="1121835" y="3900046"/>
            <a:ext cx="9948333" cy="1159934"/>
          </a:xfrm>
        </p:spPr>
        <p:txBody>
          <a:bodyPr vert="horz" lIns="0" tIns="0" rIns="0" bIns="0" rtlCol="0" anchor="t" anchorCtr="0">
            <a:normAutofit/>
          </a:bodyPr>
          <a:lstStyle>
            <a:lvl1pPr algn="ctr">
              <a:defRPr lang="en-US" sz="1865" dirty="0">
                <a:latin typeface="Open Sans" panose="020B0606030504020204" pitchFamily="34" charset="0"/>
                <a:ea typeface="Open Sans" panose="020B0606030504020204" pitchFamily="34" charset="0"/>
                <a:cs typeface="Open Sans" panose="020B0606030504020204" pitchFamily="34" charset="0"/>
              </a:defRPr>
            </a:lvl1pPr>
          </a:lstStyle>
          <a:p>
            <a:pPr lvl="0" algn="ctr"/>
            <a:r>
              <a:rPr lang="en-US" dirty="0"/>
              <a:t>Sub headline descriptive text here</a:t>
            </a:r>
          </a:p>
        </p:txBody>
      </p:sp>
      <p:sp>
        <p:nvSpPr>
          <p:cNvPr id="10" name="Rectangle 9">
            <a:extLst>
              <a:ext uri="{FF2B5EF4-FFF2-40B4-BE49-F238E27FC236}">
                <a16:creationId xmlns:a16="http://schemas.microsoft.com/office/drawing/2014/main" id="{5E63BBEA-F87A-B649-811A-F84BAC6E5C74}"/>
              </a:ext>
            </a:extLst>
          </p:cNvPr>
          <p:cNvSpPr/>
          <p:nvPr userDrawn="1"/>
        </p:nvSpPr>
        <p:spPr>
          <a:xfrm>
            <a:off x="0" y="1"/>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Tree>
    <p:extLst>
      <p:ext uri="{BB962C8B-B14F-4D97-AF65-F5344CB8AC3E}">
        <p14:creationId xmlns:p14="http://schemas.microsoft.com/office/powerpoint/2010/main" val="1617631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 Stylistic Salm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75B104-D411-7746-B1A3-4B617DB7B168}"/>
              </a:ext>
            </a:extLst>
          </p:cNvPr>
          <p:cNvSpPr/>
          <p:nvPr userDrawn="1"/>
        </p:nvSpPr>
        <p:spPr>
          <a:xfrm>
            <a:off x="0" y="1"/>
            <a:ext cx="12192000" cy="6858000"/>
          </a:xfrm>
          <a:prstGeom prst="rect">
            <a:avLst/>
          </a:prstGeom>
          <a:gradFill flip="none" rotWithShape="0">
            <a:gsLst>
              <a:gs pos="27000">
                <a:schemeClr val="accent2">
                  <a:alpha val="85000"/>
                </a:schemeClr>
              </a:gs>
              <a:gs pos="100000">
                <a:schemeClr val="accent2">
                  <a:alpha val="50000"/>
                </a:schemeClr>
              </a:gs>
            </a:gsLst>
            <a:lin ang="0" scaled="0"/>
            <a:tileRect/>
          </a:gradFill>
          <a:ln w="12700" cap="flat" cmpd="sng" algn="ctr">
            <a:noFill/>
            <a:prstDash val="solid"/>
            <a:miter lim="800000"/>
          </a:ln>
          <a:effectLst/>
        </p:spPr>
        <p:txBody>
          <a:bodyPr rtlCol="0" anchor="ctr"/>
          <a:lstStyle/>
          <a:p>
            <a:pPr marL="0" marR="0" lvl="0" indent="0" algn="ctr" defTabSz="1218043"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dirty="0">
              <a:ln>
                <a:noFill/>
              </a:ln>
              <a:solidFill>
                <a:srgbClr val="FFFFFF"/>
              </a:solidFill>
              <a:effectLst/>
              <a:uLnTx/>
              <a:uFillTx/>
              <a:latin typeface="Calibri"/>
              <a:ea typeface="+mn-ea"/>
              <a:cs typeface="+mn-cs"/>
            </a:endParaRPr>
          </a:p>
        </p:txBody>
      </p:sp>
      <p:pic>
        <p:nvPicPr>
          <p:cNvPr id="5" name="Graphic 4">
            <a:extLst>
              <a:ext uri="{FF2B5EF4-FFF2-40B4-BE49-F238E27FC236}">
                <a16:creationId xmlns:a16="http://schemas.microsoft.com/office/drawing/2014/main" id="{70CDFCFC-256D-3243-8AAA-79C994F20D6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86545" y="5878120"/>
            <a:ext cx="1818915" cy="359048"/>
          </a:xfrm>
          <a:prstGeom prst="rect">
            <a:avLst/>
          </a:prstGeom>
        </p:spPr>
      </p:pic>
      <p:sp>
        <p:nvSpPr>
          <p:cNvPr id="6" name="Title">
            <a:extLst>
              <a:ext uri="{FF2B5EF4-FFF2-40B4-BE49-F238E27FC236}">
                <a16:creationId xmlns:a16="http://schemas.microsoft.com/office/drawing/2014/main" id="{39DFC11E-D8B1-45C3-937D-1833578CBA51}"/>
              </a:ext>
            </a:extLst>
          </p:cNvPr>
          <p:cNvSpPr>
            <a:spLocks noGrp="1"/>
          </p:cNvSpPr>
          <p:nvPr userDrawn="1">
            <p:ph type="title" hasCustomPrompt="1"/>
          </p:nvPr>
        </p:nvSpPr>
        <p:spPr>
          <a:xfrm>
            <a:off x="1122440" y="2241447"/>
            <a:ext cx="9947123" cy="1306226"/>
          </a:xfrm>
        </p:spPr>
        <p:txBody>
          <a:bodyPr anchor="b">
            <a:noAutofit/>
          </a:bodyPr>
          <a:lstStyle>
            <a:lvl1pPr algn="ctr">
              <a:defRPr sz="4796" b="0" cap="none" baseline="0">
                <a:solidFill>
                  <a:schemeClr val="tx1"/>
                </a:solidFill>
              </a:defRPr>
            </a:lvl1pPr>
          </a:lstStyle>
          <a:p>
            <a:r>
              <a:rPr lang="en-US" dirty="0"/>
              <a:t>Main Headline Centered Here</a:t>
            </a:r>
          </a:p>
        </p:txBody>
      </p:sp>
      <p:sp>
        <p:nvSpPr>
          <p:cNvPr id="7" name="Content Placeholder 3">
            <a:extLst>
              <a:ext uri="{FF2B5EF4-FFF2-40B4-BE49-F238E27FC236}">
                <a16:creationId xmlns:a16="http://schemas.microsoft.com/office/drawing/2014/main" id="{044C11E3-45C9-5142-AF74-44D482DAB17D}"/>
              </a:ext>
            </a:extLst>
          </p:cNvPr>
          <p:cNvSpPr>
            <a:spLocks noGrp="1"/>
          </p:cNvSpPr>
          <p:nvPr userDrawn="1">
            <p:ph sz="quarter" idx="11" hasCustomPrompt="1"/>
          </p:nvPr>
        </p:nvSpPr>
        <p:spPr>
          <a:xfrm>
            <a:off x="1121835" y="3900046"/>
            <a:ext cx="9948333" cy="1159934"/>
          </a:xfrm>
        </p:spPr>
        <p:txBody>
          <a:bodyPr vert="horz" lIns="0" tIns="0" rIns="0" bIns="0" rtlCol="0" anchor="t" anchorCtr="0">
            <a:normAutofit/>
          </a:bodyPr>
          <a:lstStyle>
            <a:lvl1pPr algn="ctr">
              <a:defRPr lang="en-US" sz="1865" dirty="0">
                <a:latin typeface="Open Sans" panose="020B0606030504020204" pitchFamily="34" charset="0"/>
                <a:ea typeface="Open Sans" panose="020B0606030504020204" pitchFamily="34" charset="0"/>
                <a:cs typeface="Open Sans" panose="020B0606030504020204" pitchFamily="34" charset="0"/>
              </a:defRPr>
            </a:lvl1pPr>
          </a:lstStyle>
          <a:p>
            <a:pPr lvl="0" algn="ctr"/>
            <a:r>
              <a:rPr lang="en-US" dirty="0"/>
              <a:t>Sub headline descriptive text here</a:t>
            </a:r>
          </a:p>
        </p:txBody>
      </p:sp>
      <p:sp>
        <p:nvSpPr>
          <p:cNvPr id="9" name="Rectangle 8">
            <a:extLst>
              <a:ext uri="{FF2B5EF4-FFF2-40B4-BE49-F238E27FC236}">
                <a16:creationId xmlns:a16="http://schemas.microsoft.com/office/drawing/2014/main" id="{921C7D2E-81DF-1E47-8D3B-FCB61BC45C74}"/>
              </a:ext>
            </a:extLst>
          </p:cNvPr>
          <p:cNvSpPr/>
          <p:nvPr userDrawn="1"/>
        </p:nvSpPr>
        <p:spPr>
          <a:xfrm>
            <a:off x="0" y="1"/>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cxnSp>
        <p:nvCxnSpPr>
          <p:cNvPr id="11" name="Blue Line">
            <a:extLst>
              <a:ext uri="{FF2B5EF4-FFF2-40B4-BE49-F238E27FC236}">
                <a16:creationId xmlns:a16="http://schemas.microsoft.com/office/drawing/2014/main" id="{EEF39E7F-53C0-7343-BCE3-747A584E39E1}"/>
              </a:ext>
            </a:extLst>
          </p:cNvPr>
          <p:cNvCxnSpPr>
            <a:cxnSpLocks/>
          </p:cNvCxnSpPr>
          <p:nvPr userDrawn="1"/>
        </p:nvCxnSpPr>
        <p:spPr>
          <a:xfrm>
            <a:off x="4732370" y="3674259"/>
            <a:ext cx="272726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7140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 Stylistic Pur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75B104-D411-7746-B1A3-4B617DB7B168}"/>
              </a:ext>
            </a:extLst>
          </p:cNvPr>
          <p:cNvSpPr/>
          <p:nvPr userDrawn="1"/>
        </p:nvSpPr>
        <p:spPr>
          <a:xfrm>
            <a:off x="-3" y="1"/>
            <a:ext cx="12192000" cy="6858000"/>
          </a:xfrm>
          <a:prstGeom prst="rect">
            <a:avLst/>
          </a:prstGeom>
          <a:gradFill flip="none" rotWithShape="0">
            <a:gsLst>
              <a:gs pos="27000">
                <a:schemeClr val="accent3">
                  <a:alpha val="85000"/>
                </a:schemeClr>
              </a:gs>
              <a:gs pos="100000">
                <a:schemeClr val="accent3">
                  <a:alpha val="70000"/>
                </a:schemeClr>
              </a:gs>
            </a:gsLst>
            <a:lin ang="0" scaled="0"/>
            <a:tileRect/>
          </a:gradFill>
          <a:ln w="12700" cap="flat" cmpd="sng" algn="ctr">
            <a:noFill/>
            <a:prstDash val="solid"/>
            <a:miter lim="800000"/>
          </a:ln>
          <a:effectLst/>
        </p:spPr>
        <p:txBody>
          <a:bodyPr rtlCol="0" anchor="ctr"/>
          <a:lstStyle/>
          <a:p>
            <a:pPr marL="0" marR="0" lvl="0" indent="0" algn="ctr" defTabSz="1218043"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dirty="0">
              <a:ln>
                <a:noFill/>
              </a:ln>
              <a:solidFill>
                <a:srgbClr val="FFFFFF"/>
              </a:solidFill>
              <a:effectLst/>
              <a:uLnTx/>
              <a:uFillTx/>
              <a:latin typeface="Calibri"/>
              <a:ea typeface="+mn-ea"/>
              <a:cs typeface="+mn-cs"/>
            </a:endParaRPr>
          </a:p>
        </p:txBody>
      </p:sp>
      <p:pic>
        <p:nvPicPr>
          <p:cNvPr id="5" name="Graphic 4">
            <a:extLst>
              <a:ext uri="{FF2B5EF4-FFF2-40B4-BE49-F238E27FC236}">
                <a16:creationId xmlns:a16="http://schemas.microsoft.com/office/drawing/2014/main" id="{8C53C855-4866-0845-A2DA-0E3031722EA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86545" y="5878120"/>
            <a:ext cx="1818915" cy="359048"/>
          </a:xfrm>
          <a:prstGeom prst="rect">
            <a:avLst/>
          </a:prstGeom>
        </p:spPr>
      </p:pic>
      <p:sp>
        <p:nvSpPr>
          <p:cNvPr id="6" name="Title">
            <a:extLst>
              <a:ext uri="{FF2B5EF4-FFF2-40B4-BE49-F238E27FC236}">
                <a16:creationId xmlns:a16="http://schemas.microsoft.com/office/drawing/2014/main" id="{39DFC11E-D8B1-45C3-937D-1833578CBA51}"/>
              </a:ext>
            </a:extLst>
          </p:cNvPr>
          <p:cNvSpPr>
            <a:spLocks noGrp="1"/>
          </p:cNvSpPr>
          <p:nvPr userDrawn="1">
            <p:ph type="title" hasCustomPrompt="1"/>
          </p:nvPr>
        </p:nvSpPr>
        <p:spPr>
          <a:xfrm>
            <a:off x="1122440" y="2241447"/>
            <a:ext cx="9947123" cy="1306226"/>
          </a:xfrm>
        </p:spPr>
        <p:txBody>
          <a:bodyPr anchor="b">
            <a:noAutofit/>
          </a:bodyPr>
          <a:lstStyle>
            <a:lvl1pPr algn="ctr">
              <a:defRPr sz="4796" b="0" cap="none" baseline="0">
                <a:solidFill>
                  <a:schemeClr val="tx1"/>
                </a:solidFill>
              </a:defRPr>
            </a:lvl1pPr>
          </a:lstStyle>
          <a:p>
            <a:r>
              <a:rPr lang="en-US" dirty="0"/>
              <a:t>Main Headline Centered Here</a:t>
            </a:r>
          </a:p>
        </p:txBody>
      </p:sp>
      <p:sp>
        <p:nvSpPr>
          <p:cNvPr id="9" name="Content Placeholder 3">
            <a:extLst>
              <a:ext uri="{FF2B5EF4-FFF2-40B4-BE49-F238E27FC236}">
                <a16:creationId xmlns:a16="http://schemas.microsoft.com/office/drawing/2014/main" id="{97C0A855-8A77-1B4F-8175-AF1A839BF809}"/>
              </a:ext>
            </a:extLst>
          </p:cNvPr>
          <p:cNvSpPr>
            <a:spLocks noGrp="1"/>
          </p:cNvSpPr>
          <p:nvPr userDrawn="1">
            <p:ph sz="quarter" idx="11" hasCustomPrompt="1"/>
          </p:nvPr>
        </p:nvSpPr>
        <p:spPr>
          <a:xfrm>
            <a:off x="1121835" y="3900046"/>
            <a:ext cx="9948333" cy="1159934"/>
          </a:xfrm>
        </p:spPr>
        <p:txBody>
          <a:bodyPr vert="horz" lIns="0" tIns="0" rIns="0" bIns="0" rtlCol="0" anchor="t" anchorCtr="0">
            <a:normAutofit/>
          </a:bodyPr>
          <a:lstStyle>
            <a:lvl1pPr algn="ctr">
              <a:defRPr lang="en-US" sz="1865" dirty="0">
                <a:latin typeface="Open Sans" panose="020B0606030504020204" pitchFamily="34" charset="0"/>
                <a:ea typeface="Open Sans" panose="020B0606030504020204" pitchFamily="34" charset="0"/>
                <a:cs typeface="Open Sans" panose="020B0606030504020204" pitchFamily="34" charset="0"/>
              </a:defRPr>
            </a:lvl1pPr>
          </a:lstStyle>
          <a:p>
            <a:pPr lvl="0" algn="ctr"/>
            <a:r>
              <a:rPr lang="en-US" dirty="0"/>
              <a:t>Sub headline descriptive text here</a:t>
            </a:r>
          </a:p>
        </p:txBody>
      </p:sp>
      <p:sp>
        <p:nvSpPr>
          <p:cNvPr id="11" name="Rectangle 10">
            <a:extLst>
              <a:ext uri="{FF2B5EF4-FFF2-40B4-BE49-F238E27FC236}">
                <a16:creationId xmlns:a16="http://schemas.microsoft.com/office/drawing/2014/main" id="{E80FAA6D-12B8-3E40-82B2-8DD5AC361E3D}"/>
              </a:ext>
            </a:extLst>
          </p:cNvPr>
          <p:cNvSpPr/>
          <p:nvPr userDrawn="1"/>
        </p:nvSpPr>
        <p:spPr>
          <a:xfrm>
            <a:off x="0" y="1"/>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cxnSp>
        <p:nvCxnSpPr>
          <p:cNvPr id="10" name="Blue Line">
            <a:extLst>
              <a:ext uri="{FF2B5EF4-FFF2-40B4-BE49-F238E27FC236}">
                <a16:creationId xmlns:a16="http://schemas.microsoft.com/office/drawing/2014/main" id="{1DB6A301-69F3-0841-A1AE-890F668D4A0D}"/>
              </a:ext>
            </a:extLst>
          </p:cNvPr>
          <p:cNvCxnSpPr>
            <a:cxnSpLocks/>
          </p:cNvCxnSpPr>
          <p:nvPr userDrawn="1"/>
        </p:nvCxnSpPr>
        <p:spPr>
          <a:xfrm>
            <a:off x="4732370" y="3674259"/>
            <a:ext cx="272726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1884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 Stylistic Pur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75B104-D411-7746-B1A3-4B617DB7B168}"/>
              </a:ext>
            </a:extLst>
          </p:cNvPr>
          <p:cNvSpPr/>
          <p:nvPr userDrawn="1"/>
        </p:nvSpPr>
        <p:spPr>
          <a:xfrm>
            <a:off x="0" y="1"/>
            <a:ext cx="12192000" cy="6858000"/>
          </a:xfrm>
          <a:prstGeom prst="rect">
            <a:avLst/>
          </a:prstGeom>
          <a:gradFill flip="none" rotWithShape="0">
            <a:gsLst>
              <a:gs pos="27000">
                <a:schemeClr val="accent4">
                  <a:alpha val="85000"/>
                </a:schemeClr>
              </a:gs>
              <a:gs pos="100000">
                <a:schemeClr val="accent4">
                  <a:alpha val="70000"/>
                </a:schemeClr>
              </a:gs>
            </a:gsLst>
            <a:lin ang="0" scaled="0"/>
            <a:tileRect/>
          </a:gradFill>
          <a:ln w="12700" cap="flat" cmpd="sng" algn="ctr">
            <a:noFill/>
            <a:prstDash val="solid"/>
            <a:miter lim="800000"/>
          </a:ln>
          <a:effectLst/>
        </p:spPr>
        <p:txBody>
          <a:bodyPr rtlCol="0" anchor="ctr"/>
          <a:lstStyle/>
          <a:p>
            <a:pPr marL="0" marR="0" lvl="0" indent="0" algn="ctr" defTabSz="1218043"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dirty="0">
              <a:ln>
                <a:noFill/>
              </a:ln>
              <a:solidFill>
                <a:srgbClr val="FFFFFF"/>
              </a:solidFill>
              <a:effectLst/>
              <a:uLnTx/>
              <a:uFillTx/>
              <a:latin typeface="Calibri"/>
              <a:ea typeface="+mn-ea"/>
              <a:cs typeface="+mn-cs"/>
            </a:endParaRPr>
          </a:p>
        </p:txBody>
      </p:sp>
      <p:pic>
        <p:nvPicPr>
          <p:cNvPr id="5" name="Graphic 4">
            <a:extLst>
              <a:ext uri="{FF2B5EF4-FFF2-40B4-BE49-F238E27FC236}">
                <a16:creationId xmlns:a16="http://schemas.microsoft.com/office/drawing/2014/main" id="{8C53C855-4866-0845-A2DA-0E3031722EA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86545" y="5878120"/>
            <a:ext cx="1818915" cy="359048"/>
          </a:xfrm>
          <a:prstGeom prst="rect">
            <a:avLst/>
          </a:prstGeom>
        </p:spPr>
      </p:pic>
      <p:sp>
        <p:nvSpPr>
          <p:cNvPr id="6" name="Title">
            <a:extLst>
              <a:ext uri="{FF2B5EF4-FFF2-40B4-BE49-F238E27FC236}">
                <a16:creationId xmlns:a16="http://schemas.microsoft.com/office/drawing/2014/main" id="{39DFC11E-D8B1-45C3-937D-1833578CBA51}"/>
              </a:ext>
            </a:extLst>
          </p:cNvPr>
          <p:cNvSpPr>
            <a:spLocks noGrp="1"/>
          </p:cNvSpPr>
          <p:nvPr userDrawn="1">
            <p:ph type="title" hasCustomPrompt="1"/>
          </p:nvPr>
        </p:nvSpPr>
        <p:spPr>
          <a:xfrm>
            <a:off x="1122440" y="2241447"/>
            <a:ext cx="9947123" cy="1306226"/>
          </a:xfrm>
        </p:spPr>
        <p:txBody>
          <a:bodyPr anchor="b">
            <a:noAutofit/>
          </a:bodyPr>
          <a:lstStyle>
            <a:lvl1pPr algn="ctr">
              <a:defRPr sz="4796" b="0" cap="none" baseline="0">
                <a:solidFill>
                  <a:schemeClr val="tx1"/>
                </a:solidFill>
              </a:defRPr>
            </a:lvl1pPr>
          </a:lstStyle>
          <a:p>
            <a:r>
              <a:rPr lang="en-US" dirty="0"/>
              <a:t>Main Headline Centered Here</a:t>
            </a:r>
          </a:p>
        </p:txBody>
      </p:sp>
      <p:sp>
        <p:nvSpPr>
          <p:cNvPr id="9" name="Content Placeholder 3">
            <a:extLst>
              <a:ext uri="{FF2B5EF4-FFF2-40B4-BE49-F238E27FC236}">
                <a16:creationId xmlns:a16="http://schemas.microsoft.com/office/drawing/2014/main" id="{97C0A855-8A77-1B4F-8175-AF1A839BF809}"/>
              </a:ext>
            </a:extLst>
          </p:cNvPr>
          <p:cNvSpPr>
            <a:spLocks noGrp="1"/>
          </p:cNvSpPr>
          <p:nvPr userDrawn="1">
            <p:ph sz="quarter" idx="11" hasCustomPrompt="1"/>
          </p:nvPr>
        </p:nvSpPr>
        <p:spPr>
          <a:xfrm>
            <a:off x="1121835" y="3900046"/>
            <a:ext cx="9948333" cy="1159934"/>
          </a:xfrm>
        </p:spPr>
        <p:txBody>
          <a:bodyPr vert="horz" lIns="0" tIns="0" rIns="0" bIns="0" rtlCol="0" anchor="t" anchorCtr="0">
            <a:normAutofit/>
          </a:bodyPr>
          <a:lstStyle>
            <a:lvl1pPr algn="ctr">
              <a:defRPr lang="en-US" sz="1865" dirty="0">
                <a:latin typeface="Open Sans" panose="020B0606030504020204" pitchFamily="34" charset="0"/>
                <a:ea typeface="Open Sans" panose="020B0606030504020204" pitchFamily="34" charset="0"/>
                <a:cs typeface="Open Sans" panose="020B0606030504020204" pitchFamily="34" charset="0"/>
              </a:defRPr>
            </a:lvl1pPr>
          </a:lstStyle>
          <a:p>
            <a:pPr lvl="0" algn="ctr"/>
            <a:r>
              <a:rPr lang="en-US" dirty="0"/>
              <a:t>Sub headline descriptive text here</a:t>
            </a:r>
          </a:p>
        </p:txBody>
      </p:sp>
      <p:sp>
        <p:nvSpPr>
          <p:cNvPr id="11" name="Rectangle 10">
            <a:extLst>
              <a:ext uri="{FF2B5EF4-FFF2-40B4-BE49-F238E27FC236}">
                <a16:creationId xmlns:a16="http://schemas.microsoft.com/office/drawing/2014/main" id="{4796FE4E-5680-F940-8BB4-CB8BF518583E}"/>
              </a:ext>
            </a:extLst>
          </p:cNvPr>
          <p:cNvSpPr/>
          <p:nvPr userDrawn="1"/>
        </p:nvSpPr>
        <p:spPr>
          <a:xfrm>
            <a:off x="0" y="1"/>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cxnSp>
        <p:nvCxnSpPr>
          <p:cNvPr id="10" name="Blue Line">
            <a:extLst>
              <a:ext uri="{FF2B5EF4-FFF2-40B4-BE49-F238E27FC236}">
                <a16:creationId xmlns:a16="http://schemas.microsoft.com/office/drawing/2014/main" id="{3B2F877C-4326-B74B-A3AB-FD7A6BFBEE0B}"/>
              </a:ext>
            </a:extLst>
          </p:cNvPr>
          <p:cNvCxnSpPr>
            <a:cxnSpLocks/>
          </p:cNvCxnSpPr>
          <p:nvPr userDrawn="1"/>
        </p:nvCxnSpPr>
        <p:spPr>
          <a:xfrm>
            <a:off x="4732370" y="3674259"/>
            <a:ext cx="272726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8851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 Stylistic TOP DK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75B104-D411-7746-B1A3-4B617DB7B168}"/>
              </a:ext>
            </a:extLst>
          </p:cNvPr>
          <p:cNvSpPr/>
          <p:nvPr userDrawn="1"/>
        </p:nvSpPr>
        <p:spPr>
          <a:xfrm>
            <a:off x="-839" y="1"/>
            <a:ext cx="12192000" cy="6858000"/>
          </a:xfrm>
          <a:prstGeom prst="rect">
            <a:avLst/>
          </a:prstGeom>
          <a:gradFill flip="none" rotWithShape="0">
            <a:gsLst>
              <a:gs pos="29000">
                <a:schemeClr val="bg2">
                  <a:lumMod val="100000"/>
                  <a:alpha val="95000"/>
                </a:schemeClr>
              </a:gs>
              <a:gs pos="100000">
                <a:schemeClr val="bg2">
                  <a:alpha val="45000"/>
                </a:schemeClr>
              </a:gs>
            </a:gsLst>
            <a:lin ang="5400000" scaled="0"/>
            <a:tileRect/>
          </a:gradFill>
          <a:ln w="12700" cap="flat" cmpd="sng" algn="ctr">
            <a:noFill/>
            <a:prstDash val="solid"/>
            <a:miter lim="800000"/>
          </a:ln>
          <a:effectLst/>
        </p:spPr>
        <p:txBody>
          <a:bodyPr rtlCol="0" anchor="ctr"/>
          <a:lstStyle/>
          <a:p>
            <a:pPr marL="0" marR="0" lvl="0" indent="0" algn="ctr" defTabSz="1218043"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dirty="0">
              <a:ln>
                <a:noFill/>
              </a:ln>
              <a:solidFill>
                <a:srgbClr val="FFFFFF"/>
              </a:solidFill>
              <a:effectLst/>
              <a:uLnTx/>
              <a:uFillTx/>
              <a:latin typeface="Calibri"/>
              <a:ea typeface="+mn-ea"/>
              <a:cs typeface="+mn-cs"/>
            </a:endParaRPr>
          </a:p>
        </p:txBody>
      </p:sp>
      <p:pic>
        <p:nvPicPr>
          <p:cNvPr id="5" name="Graphic 4">
            <a:extLst>
              <a:ext uri="{FF2B5EF4-FFF2-40B4-BE49-F238E27FC236}">
                <a16:creationId xmlns:a16="http://schemas.microsoft.com/office/drawing/2014/main" id="{1DA1BE78-760A-F942-A282-E5DE9CA6742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86545" y="5878120"/>
            <a:ext cx="1818915" cy="359048"/>
          </a:xfrm>
          <a:prstGeom prst="rect">
            <a:avLst/>
          </a:prstGeom>
        </p:spPr>
      </p:pic>
      <p:sp>
        <p:nvSpPr>
          <p:cNvPr id="7" name="Title">
            <a:extLst>
              <a:ext uri="{FF2B5EF4-FFF2-40B4-BE49-F238E27FC236}">
                <a16:creationId xmlns:a16="http://schemas.microsoft.com/office/drawing/2014/main" id="{9329E8AC-0982-9A4C-8E41-621D9890E156}"/>
              </a:ext>
            </a:extLst>
          </p:cNvPr>
          <p:cNvSpPr>
            <a:spLocks noGrp="1"/>
          </p:cNvSpPr>
          <p:nvPr>
            <p:ph type="title" hasCustomPrompt="1"/>
          </p:nvPr>
        </p:nvSpPr>
        <p:spPr>
          <a:xfrm>
            <a:off x="1122440" y="92217"/>
            <a:ext cx="9947123" cy="1306226"/>
          </a:xfrm>
        </p:spPr>
        <p:txBody>
          <a:bodyPr anchor="b">
            <a:noAutofit/>
          </a:bodyPr>
          <a:lstStyle>
            <a:lvl1pPr algn="ctr">
              <a:defRPr sz="4796" b="0" cap="none" baseline="0">
                <a:solidFill>
                  <a:schemeClr val="tx1"/>
                </a:solidFill>
              </a:defRPr>
            </a:lvl1pPr>
          </a:lstStyle>
          <a:p>
            <a:r>
              <a:rPr lang="en-US" dirty="0"/>
              <a:t>Main Headline Centered Here</a:t>
            </a:r>
          </a:p>
        </p:txBody>
      </p:sp>
      <p:sp>
        <p:nvSpPr>
          <p:cNvPr id="9" name="Content Placeholder 3">
            <a:extLst>
              <a:ext uri="{FF2B5EF4-FFF2-40B4-BE49-F238E27FC236}">
                <a16:creationId xmlns:a16="http://schemas.microsoft.com/office/drawing/2014/main" id="{C2A1EEF5-C145-C047-AAC4-8E5DFD4317D7}"/>
              </a:ext>
            </a:extLst>
          </p:cNvPr>
          <p:cNvSpPr>
            <a:spLocks noGrp="1"/>
          </p:cNvSpPr>
          <p:nvPr>
            <p:ph sz="quarter" idx="11" hasCustomPrompt="1"/>
          </p:nvPr>
        </p:nvSpPr>
        <p:spPr>
          <a:xfrm>
            <a:off x="1121835" y="1750816"/>
            <a:ext cx="9948333" cy="1159934"/>
          </a:xfrm>
        </p:spPr>
        <p:txBody>
          <a:bodyPr vert="horz" lIns="0" tIns="0" rIns="0" bIns="0" rtlCol="0" anchor="t" anchorCtr="0">
            <a:normAutofit/>
          </a:bodyPr>
          <a:lstStyle>
            <a:lvl1pPr algn="ctr">
              <a:defRPr lang="en-US" sz="1865" dirty="0">
                <a:latin typeface="Open Sans" panose="020B0606030504020204" pitchFamily="34" charset="0"/>
                <a:ea typeface="Open Sans" panose="020B0606030504020204" pitchFamily="34" charset="0"/>
                <a:cs typeface="Open Sans" panose="020B0606030504020204" pitchFamily="34" charset="0"/>
              </a:defRPr>
            </a:lvl1pPr>
          </a:lstStyle>
          <a:p>
            <a:pPr lvl="0" algn="ctr"/>
            <a:r>
              <a:rPr lang="en-US" dirty="0"/>
              <a:t>Sub headline descriptive text here</a:t>
            </a:r>
          </a:p>
        </p:txBody>
      </p:sp>
      <p:sp>
        <p:nvSpPr>
          <p:cNvPr id="2" name="TextBox 1">
            <a:extLst>
              <a:ext uri="{FF2B5EF4-FFF2-40B4-BE49-F238E27FC236}">
                <a16:creationId xmlns:a16="http://schemas.microsoft.com/office/drawing/2014/main" id="{2BB42406-6A96-694F-9102-F8247C4E0F71}"/>
              </a:ext>
            </a:extLst>
          </p:cNvPr>
          <p:cNvSpPr txBox="1"/>
          <p:nvPr userDrawn="1"/>
        </p:nvSpPr>
        <p:spPr>
          <a:xfrm>
            <a:off x="1304757" y="-270933"/>
            <a:ext cx="0" cy="0"/>
          </a:xfrm>
          <a:prstGeom prst="rect">
            <a:avLst/>
          </a:prstGeom>
        </p:spPr>
        <p:txBody>
          <a:bodyPr vert="horz" wrap="none" lIns="0" tIns="0" rIns="0" bIns="0" rtlCol="0" anchor="ctr">
            <a:noAutofit/>
          </a:bodyPr>
          <a:lstStyle/>
          <a:p>
            <a:pPr algn="l"/>
            <a:endParaRPr lang="en-US" sz="2398" dirty="0"/>
          </a:p>
        </p:txBody>
      </p:sp>
      <p:cxnSp>
        <p:nvCxnSpPr>
          <p:cNvPr id="11" name="Blue Line">
            <a:extLst>
              <a:ext uri="{FF2B5EF4-FFF2-40B4-BE49-F238E27FC236}">
                <a16:creationId xmlns:a16="http://schemas.microsoft.com/office/drawing/2014/main" id="{7F5144FC-FD0B-FD42-922C-05B59A40197C}"/>
              </a:ext>
            </a:extLst>
          </p:cNvPr>
          <p:cNvCxnSpPr>
            <a:cxnSpLocks/>
          </p:cNvCxnSpPr>
          <p:nvPr userDrawn="1"/>
        </p:nvCxnSpPr>
        <p:spPr>
          <a:xfrm>
            <a:off x="4732370" y="1533224"/>
            <a:ext cx="272726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990F3FC-F9E1-2647-9D58-1036BE5AE330}"/>
              </a:ext>
            </a:extLst>
          </p:cNvPr>
          <p:cNvSpPr/>
          <p:nvPr userDrawn="1"/>
        </p:nvSpPr>
        <p:spPr>
          <a:xfrm>
            <a:off x="0" y="1"/>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12" name="Slide Number Placeholder 5">
            <a:extLst>
              <a:ext uri="{FF2B5EF4-FFF2-40B4-BE49-F238E27FC236}">
                <a16:creationId xmlns:a16="http://schemas.microsoft.com/office/drawing/2014/main" id="{1AFF405E-BF81-DB49-A1E2-4A1CF14BB867}"/>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40749927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RAND DISPLY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3" name="Rounded Rectangle 62">
            <a:extLst>
              <a:ext uri="{FF2B5EF4-FFF2-40B4-BE49-F238E27FC236}">
                <a16:creationId xmlns:a16="http://schemas.microsoft.com/office/drawing/2014/main" id="{0F5D6EBF-F9A6-5244-7695-361C472F15CF}"/>
              </a:ext>
            </a:extLst>
          </p:cNvPr>
          <p:cNvSpPr/>
          <p:nvPr userDrawn="1"/>
        </p:nvSpPr>
        <p:spPr>
          <a:xfrm rot="18900000">
            <a:off x="6977324" y="-1161703"/>
            <a:ext cx="6820768" cy="8211956"/>
          </a:xfrm>
          <a:prstGeom prst="roundRect">
            <a:avLst>
              <a:gd name="adj" fmla="val 10626"/>
            </a:avLst>
          </a:prstGeom>
          <a:noFill/>
          <a:ln w="6350">
            <a:solidFill>
              <a:schemeClr val="bg1">
                <a:alpha val="3032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pic>
        <p:nvPicPr>
          <p:cNvPr id="2" name="Picture 1">
            <a:extLst>
              <a:ext uri="{FF2B5EF4-FFF2-40B4-BE49-F238E27FC236}">
                <a16:creationId xmlns:a16="http://schemas.microsoft.com/office/drawing/2014/main" id="{12300405-0DBB-B7A6-F962-5436A1270D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2803" y="2300521"/>
            <a:ext cx="1986855" cy="375544"/>
          </a:xfrm>
          <a:prstGeom prst="rect">
            <a:avLst/>
          </a:prstGeom>
        </p:spPr>
      </p:pic>
      <p:pic>
        <p:nvPicPr>
          <p:cNvPr id="26" name="Picture 25">
            <a:extLst>
              <a:ext uri="{FF2B5EF4-FFF2-40B4-BE49-F238E27FC236}">
                <a16:creationId xmlns:a16="http://schemas.microsoft.com/office/drawing/2014/main" id="{25A17E11-FA12-6686-C171-9364258825A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8100000">
            <a:off x="5597789" y="1240630"/>
            <a:ext cx="1295400" cy="60904"/>
          </a:xfrm>
          <a:prstGeom prst="rect">
            <a:avLst/>
          </a:prstGeom>
        </p:spPr>
      </p:pic>
      <p:pic>
        <p:nvPicPr>
          <p:cNvPr id="45" name="Picture 44">
            <a:extLst>
              <a:ext uri="{FF2B5EF4-FFF2-40B4-BE49-F238E27FC236}">
                <a16:creationId xmlns:a16="http://schemas.microsoft.com/office/drawing/2014/main" id="{A473E1F5-DDDE-755A-D71D-B598F540038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700000">
            <a:off x="5746984" y="3739861"/>
            <a:ext cx="1294202" cy="60960"/>
          </a:xfrm>
          <a:prstGeom prst="rect">
            <a:avLst/>
          </a:prstGeom>
        </p:spPr>
      </p:pic>
      <p:pic>
        <p:nvPicPr>
          <p:cNvPr id="46" name="Picture 45">
            <a:extLst>
              <a:ext uri="{FF2B5EF4-FFF2-40B4-BE49-F238E27FC236}">
                <a16:creationId xmlns:a16="http://schemas.microsoft.com/office/drawing/2014/main" id="{EC34A9C3-8C43-7F01-172A-4806BD028850}"/>
              </a:ext>
            </a:extLst>
          </p:cNvPr>
          <p:cNvPicPr>
            <a:picLocks noChangeAspect="1"/>
          </p:cNvPicPr>
          <p:nvPr userDrawn="1"/>
        </p:nvPicPr>
        <p:blipFill>
          <a:blip r:embed="rId5">
            <a:alphaModFix/>
          </a:blip>
          <a:stretch>
            <a:fillRect/>
          </a:stretch>
        </p:blipFill>
        <p:spPr>
          <a:xfrm>
            <a:off x="5815392" y="4268939"/>
            <a:ext cx="3493105" cy="3489874"/>
          </a:xfrm>
          <a:prstGeom prst="rect">
            <a:avLst/>
          </a:prstGeom>
        </p:spPr>
      </p:pic>
      <p:sp>
        <p:nvSpPr>
          <p:cNvPr id="47" name="Rounded Rectangle 46">
            <a:extLst>
              <a:ext uri="{FF2B5EF4-FFF2-40B4-BE49-F238E27FC236}">
                <a16:creationId xmlns:a16="http://schemas.microsoft.com/office/drawing/2014/main" id="{F81F0D70-4587-5938-0857-7EB45952A649}"/>
              </a:ext>
            </a:extLst>
          </p:cNvPr>
          <p:cNvSpPr>
            <a:spLocks noChangeAspect="1"/>
          </p:cNvSpPr>
          <p:nvPr userDrawn="1"/>
        </p:nvSpPr>
        <p:spPr>
          <a:xfrm rot="18900000">
            <a:off x="6918509" y="4687624"/>
            <a:ext cx="1287512" cy="1293462"/>
          </a:xfrm>
          <a:prstGeom prst="roundRect">
            <a:avLst>
              <a:gd name="adj" fmla="val 11660"/>
            </a:avLst>
          </a:prstGeom>
          <a:gradFill>
            <a:gsLst>
              <a:gs pos="52000">
                <a:srgbClr val="FFFFFF">
                  <a:alpha val="24909"/>
                </a:srgbClr>
              </a:gs>
              <a:gs pos="0">
                <a:schemeClr val="bg1">
                  <a:alpha val="9806"/>
                </a:schemeClr>
              </a:gs>
              <a:gs pos="100000">
                <a:schemeClr val="bg1">
                  <a:alpha val="9729"/>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48" name="Rounded Rectangle 47">
            <a:extLst>
              <a:ext uri="{FF2B5EF4-FFF2-40B4-BE49-F238E27FC236}">
                <a16:creationId xmlns:a16="http://schemas.microsoft.com/office/drawing/2014/main" id="{DB41B828-0596-E725-5FBA-A90208F329A9}"/>
              </a:ext>
            </a:extLst>
          </p:cNvPr>
          <p:cNvSpPr>
            <a:spLocks noChangeAspect="1"/>
          </p:cNvSpPr>
          <p:nvPr userDrawn="1"/>
        </p:nvSpPr>
        <p:spPr>
          <a:xfrm rot="18900000">
            <a:off x="7050537" y="4820259"/>
            <a:ext cx="1023460" cy="1028192"/>
          </a:xfrm>
          <a:prstGeom prst="roundRect">
            <a:avLst>
              <a:gd name="adj" fmla="val 7269"/>
            </a:avLst>
          </a:prstGeom>
          <a:gradFill>
            <a:gsLst>
              <a:gs pos="0">
                <a:schemeClr val="accent1">
                  <a:lumMod val="40000"/>
                  <a:lumOff val="60000"/>
                </a:schemeClr>
              </a:gs>
              <a:gs pos="100000">
                <a:schemeClr val="accent5">
                  <a:lumMod val="75000"/>
                </a:schemeClr>
              </a:gs>
            </a:gsLst>
            <a:lin ang="7800000" scaled="0"/>
          </a:gradFill>
          <a:ln w="3175">
            <a:solidFill>
              <a:schemeClr val="bg1">
                <a:alpha val="4965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49" name="Rounded Rectangle 48">
            <a:extLst>
              <a:ext uri="{FF2B5EF4-FFF2-40B4-BE49-F238E27FC236}">
                <a16:creationId xmlns:a16="http://schemas.microsoft.com/office/drawing/2014/main" id="{E8B46B42-A8B8-64B3-3481-1F1885658A30}"/>
              </a:ext>
            </a:extLst>
          </p:cNvPr>
          <p:cNvSpPr>
            <a:spLocks noChangeAspect="1"/>
          </p:cNvSpPr>
          <p:nvPr userDrawn="1"/>
        </p:nvSpPr>
        <p:spPr>
          <a:xfrm rot="18900000">
            <a:off x="6918509" y="4687624"/>
            <a:ext cx="1287512" cy="1293462"/>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50" name="Picture 49">
            <a:extLst>
              <a:ext uri="{FF2B5EF4-FFF2-40B4-BE49-F238E27FC236}">
                <a16:creationId xmlns:a16="http://schemas.microsoft.com/office/drawing/2014/main" id="{79A9E1EC-8AF3-EF1F-8C07-2DAD0157DF8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8900000">
            <a:off x="6802254" y="4810044"/>
            <a:ext cx="713719" cy="40393"/>
          </a:xfrm>
          <a:prstGeom prst="rect">
            <a:avLst/>
          </a:prstGeom>
        </p:spPr>
      </p:pic>
      <p:pic>
        <p:nvPicPr>
          <p:cNvPr id="51" name="Picture 50">
            <a:extLst>
              <a:ext uri="{FF2B5EF4-FFF2-40B4-BE49-F238E27FC236}">
                <a16:creationId xmlns:a16="http://schemas.microsoft.com/office/drawing/2014/main" id="{B059E153-E8BF-99F3-4EB6-5102D1EFBFD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2700000">
            <a:off x="6666061" y="5668345"/>
            <a:ext cx="669254" cy="37948"/>
          </a:xfrm>
          <a:prstGeom prst="rect">
            <a:avLst/>
          </a:prstGeom>
        </p:spPr>
      </p:pic>
      <p:sp>
        <p:nvSpPr>
          <p:cNvPr id="52" name="Rounded Rectangle 51">
            <a:extLst>
              <a:ext uri="{FF2B5EF4-FFF2-40B4-BE49-F238E27FC236}">
                <a16:creationId xmlns:a16="http://schemas.microsoft.com/office/drawing/2014/main" id="{5DCC374F-891D-546A-01FE-78CBC22F2AD1}"/>
              </a:ext>
            </a:extLst>
          </p:cNvPr>
          <p:cNvSpPr>
            <a:spLocks noChangeAspect="1"/>
          </p:cNvSpPr>
          <p:nvPr userDrawn="1"/>
        </p:nvSpPr>
        <p:spPr>
          <a:xfrm rot="18900000">
            <a:off x="7098746" y="4866501"/>
            <a:ext cx="931417" cy="935715"/>
          </a:xfrm>
          <a:prstGeom prst="roundRect">
            <a:avLst>
              <a:gd name="adj" fmla="val 4817"/>
            </a:avLst>
          </a:prstGeom>
          <a:gradFill>
            <a:gsLst>
              <a:gs pos="0">
                <a:schemeClr val="accent1"/>
              </a:gs>
              <a:gs pos="100000">
                <a:schemeClr val="accent5"/>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53" name="Picture 52">
            <a:extLst>
              <a:ext uri="{FF2B5EF4-FFF2-40B4-BE49-F238E27FC236}">
                <a16:creationId xmlns:a16="http://schemas.microsoft.com/office/drawing/2014/main" id="{367250F2-090A-2DBF-57DF-BC13F0D01D6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2700000">
            <a:off x="6759328" y="5575242"/>
            <a:ext cx="824229" cy="46736"/>
          </a:xfrm>
          <a:prstGeom prst="rect">
            <a:avLst/>
          </a:prstGeom>
        </p:spPr>
      </p:pic>
      <p:sp>
        <p:nvSpPr>
          <p:cNvPr id="54" name="Rounded Rectangle 53">
            <a:extLst>
              <a:ext uri="{FF2B5EF4-FFF2-40B4-BE49-F238E27FC236}">
                <a16:creationId xmlns:a16="http://schemas.microsoft.com/office/drawing/2014/main" id="{D707EC3F-2FF0-70E2-BC00-DEC39E55BCA9}"/>
              </a:ext>
            </a:extLst>
          </p:cNvPr>
          <p:cNvSpPr>
            <a:spLocks noChangeAspect="1"/>
          </p:cNvSpPr>
          <p:nvPr userDrawn="1"/>
        </p:nvSpPr>
        <p:spPr>
          <a:xfrm rot="18900000">
            <a:off x="6934762" y="6077599"/>
            <a:ext cx="468265" cy="470431"/>
          </a:xfrm>
          <a:prstGeom prst="roundRect">
            <a:avLst>
              <a:gd name="adj" fmla="val 11660"/>
            </a:avLst>
          </a:prstGeom>
          <a:gradFill>
            <a:gsLst>
              <a:gs pos="52000">
                <a:srgbClr val="FFFFFF">
                  <a:alpha val="25000"/>
                </a:srgbClr>
              </a:gs>
              <a:gs pos="0">
                <a:schemeClr val="bg1">
                  <a:alpha val="10030"/>
                </a:schemeClr>
              </a:gs>
              <a:gs pos="100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55" name="Rounded Rectangle 54">
            <a:extLst>
              <a:ext uri="{FF2B5EF4-FFF2-40B4-BE49-F238E27FC236}">
                <a16:creationId xmlns:a16="http://schemas.microsoft.com/office/drawing/2014/main" id="{C3B2F1F4-E39E-DAD4-24BF-C65882EF629C}"/>
              </a:ext>
            </a:extLst>
          </p:cNvPr>
          <p:cNvSpPr>
            <a:spLocks noChangeAspect="1"/>
          </p:cNvSpPr>
          <p:nvPr userDrawn="1"/>
        </p:nvSpPr>
        <p:spPr>
          <a:xfrm rot="18900000">
            <a:off x="6982779" y="6125838"/>
            <a:ext cx="372231" cy="373952"/>
          </a:xfrm>
          <a:prstGeom prst="roundRect">
            <a:avLst>
              <a:gd name="adj" fmla="val 7269"/>
            </a:avLst>
          </a:prstGeom>
          <a:gradFill>
            <a:gsLst>
              <a:gs pos="0">
                <a:schemeClr val="accent3">
                  <a:lumMod val="60000"/>
                  <a:lumOff val="40000"/>
                </a:schemeClr>
              </a:gs>
              <a:gs pos="100000">
                <a:schemeClr val="accent5">
                  <a:lumMod val="75000"/>
                </a:schemeClr>
              </a:gs>
            </a:gsLst>
            <a:lin ang="7800000" scaled="0"/>
          </a:gradFill>
          <a:ln w="3175">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56" name="Rounded Rectangle 55">
            <a:extLst>
              <a:ext uri="{FF2B5EF4-FFF2-40B4-BE49-F238E27FC236}">
                <a16:creationId xmlns:a16="http://schemas.microsoft.com/office/drawing/2014/main" id="{EE65E8B0-E11E-1478-F4C2-974F58744195}"/>
              </a:ext>
            </a:extLst>
          </p:cNvPr>
          <p:cNvSpPr>
            <a:spLocks noChangeAspect="1"/>
          </p:cNvSpPr>
          <p:nvPr userDrawn="1"/>
        </p:nvSpPr>
        <p:spPr>
          <a:xfrm rot="18900000">
            <a:off x="6998920" y="6142658"/>
            <a:ext cx="338755" cy="340318"/>
          </a:xfrm>
          <a:prstGeom prst="roundRect">
            <a:avLst>
              <a:gd name="adj" fmla="val 4817"/>
            </a:avLst>
          </a:prstGeom>
          <a:gradFill>
            <a:gsLst>
              <a:gs pos="1000">
                <a:schemeClr val="accent3"/>
              </a:gs>
              <a:gs pos="100000">
                <a:schemeClr val="accent5"/>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57" name="Rounded Rectangle 56">
            <a:extLst>
              <a:ext uri="{FF2B5EF4-FFF2-40B4-BE49-F238E27FC236}">
                <a16:creationId xmlns:a16="http://schemas.microsoft.com/office/drawing/2014/main" id="{FCAC2C09-00BE-D90D-2F5B-9C1D80915823}"/>
              </a:ext>
            </a:extLst>
          </p:cNvPr>
          <p:cNvSpPr>
            <a:spLocks noChangeAspect="1"/>
          </p:cNvSpPr>
          <p:nvPr userDrawn="1"/>
        </p:nvSpPr>
        <p:spPr>
          <a:xfrm rot="18900000">
            <a:off x="6934762" y="6077599"/>
            <a:ext cx="468265" cy="470431"/>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58" name="Picture 57">
            <a:extLst>
              <a:ext uri="{FF2B5EF4-FFF2-40B4-BE49-F238E27FC236}">
                <a16:creationId xmlns:a16="http://schemas.microsoft.com/office/drawing/2014/main" id="{93D35984-0FE1-0BA6-8FE1-7186A4E4C5F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8900000">
            <a:off x="6892478" y="6122123"/>
            <a:ext cx="259579" cy="14690"/>
          </a:xfrm>
          <a:prstGeom prst="rect">
            <a:avLst/>
          </a:prstGeom>
        </p:spPr>
      </p:pic>
      <p:pic>
        <p:nvPicPr>
          <p:cNvPr id="59" name="Picture 58">
            <a:extLst>
              <a:ext uri="{FF2B5EF4-FFF2-40B4-BE49-F238E27FC236}">
                <a16:creationId xmlns:a16="http://schemas.microsoft.com/office/drawing/2014/main" id="{7BEFFBEE-347F-56C7-5396-11D0F7DB2FA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rot="2700000">
            <a:off x="6842945" y="6434287"/>
            <a:ext cx="243407" cy="13801"/>
          </a:xfrm>
          <a:prstGeom prst="rect">
            <a:avLst/>
          </a:prstGeom>
        </p:spPr>
      </p:pic>
      <p:pic>
        <p:nvPicPr>
          <p:cNvPr id="60" name="Picture 59">
            <a:extLst>
              <a:ext uri="{FF2B5EF4-FFF2-40B4-BE49-F238E27FC236}">
                <a16:creationId xmlns:a16="http://schemas.microsoft.com/office/drawing/2014/main" id="{F2C09DAD-BA38-72A0-B402-AE1AF4EA4BAF}"/>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8900000">
            <a:off x="6841857" y="6180394"/>
            <a:ext cx="412496" cy="23346"/>
          </a:xfrm>
          <a:prstGeom prst="rect">
            <a:avLst/>
          </a:prstGeom>
        </p:spPr>
      </p:pic>
      <p:pic>
        <p:nvPicPr>
          <p:cNvPr id="61" name="Picture 60">
            <a:extLst>
              <a:ext uri="{FF2B5EF4-FFF2-40B4-BE49-F238E27FC236}">
                <a16:creationId xmlns:a16="http://schemas.microsoft.com/office/drawing/2014/main" id="{77E971BC-8439-DDCF-6ECD-D7C001DC9E9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100000">
            <a:off x="6881713" y="4923936"/>
            <a:ext cx="824992" cy="46693"/>
          </a:xfrm>
          <a:prstGeom prst="rect">
            <a:avLst/>
          </a:prstGeom>
        </p:spPr>
      </p:pic>
      <p:pic>
        <p:nvPicPr>
          <p:cNvPr id="62" name="Picture 61">
            <a:extLst>
              <a:ext uri="{FF2B5EF4-FFF2-40B4-BE49-F238E27FC236}">
                <a16:creationId xmlns:a16="http://schemas.microsoft.com/office/drawing/2014/main" id="{25E3BD37-6519-9D25-8B5E-DB122DABEA3D}"/>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2700000">
            <a:off x="6850515" y="6420949"/>
            <a:ext cx="412114" cy="23368"/>
          </a:xfrm>
          <a:prstGeom prst="rect">
            <a:avLst/>
          </a:prstGeom>
        </p:spPr>
      </p:pic>
      <p:sp>
        <p:nvSpPr>
          <p:cNvPr id="3" name="Text Placeholder 6">
            <a:extLst>
              <a:ext uri="{FF2B5EF4-FFF2-40B4-BE49-F238E27FC236}">
                <a16:creationId xmlns:a16="http://schemas.microsoft.com/office/drawing/2014/main" id="{760EC32B-1D44-C841-E0CD-41119C585941}"/>
              </a:ext>
            </a:extLst>
          </p:cNvPr>
          <p:cNvSpPr>
            <a:spLocks noGrp="1"/>
          </p:cNvSpPr>
          <p:nvPr>
            <p:ph type="body" sz="quarter" idx="10" hasCustomPrompt="1"/>
          </p:nvPr>
        </p:nvSpPr>
        <p:spPr>
          <a:xfrm>
            <a:off x="620720" y="3276579"/>
            <a:ext cx="4908549" cy="845883"/>
          </a:xfrm>
          <a:prstGeom prst="rect">
            <a:avLst/>
          </a:prstGeom>
        </p:spPr>
        <p:txBody>
          <a:bodyPr anchor="b"/>
          <a:lstStyle>
            <a:lvl1pPr marL="0" indent="0">
              <a:lnSpc>
                <a:spcPts val="1039"/>
              </a:lnSpc>
              <a:buFontTx/>
              <a:buNone/>
              <a:defRPr sz="2131" b="0" i="0">
                <a:solidFill>
                  <a:schemeClr val="bg1"/>
                </a:solidFill>
                <a:latin typeface="Arial" panose="020B0604020202020204" pitchFamily="34" charset="0"/>
                <a:cs typeface="Arial" panose="020B0604020202020204" pitchFamily="34" charset="0"/>
              </a:defRPr>
            </a:lvl1pPr>
            <a:lvl2pPr marL="456777" indent="0">
              <a:buFontTx/>
              <a:buNone/>
              <a:defRPr sz="1865" b="0" i="0">
                <a:solidFill>
                  <a:schemeClr val="bg1"/>
                </a:solidFill>
                <a:latin typeface="Arial" panose="020B0604020202020204" pitchFamily="34" charset="0"/>
                <a:cs typeface="Arial" panose="020B0604020202020204" pitchFamily="34" charset="0"/>
              </a:defRPr>
            </a:lvl2pPr>
            <a:lvl3pPr marL="913554" indent="0">
              <a:buFontTx/>
              <a:buNone/>
              <a:defRPr sz="1865" b="0" i="0">
                <a:solidFill>
                  <a:schemeClr val="bg1"/>
                </a:solidFill>
                <a:latin typeface="Arial" panose="020B0604020202020204" pitchFamily="34" charset="0"/>
                <a:cs typeface="Arial" panose="020B0604020202020204" pitchFamily="34" charset="0"/>
              </a:defRPr>
            </a:lvl3pPr>
            <a:lvl4pPr marL="1370331" indent="0">
              <a:buFontTx/>
              <a:buNone/>
              <a:defRPr sz="1865" b="0" i="0">
                <a:solidFill>
                  <a:schemeClr val="bg1"/>
                </a:solidFill>
                <a:latin typeface="Arial" panose="020B0604020202020204" pitchFamily="34" charset="0"/>
                <a:cs typeface="Arial" panose="020B0604020202020204" pitchFamily="34" charset="0"/>
              </a:defRPr>
            </a:lvl4pPr>
            <a:lvl5pPr marL="1827108" indent="0">
              <a:buFontTx/>
              <a:buNone/>
              <a:defRPr sz="1865" b="0" i="0">
                <a:solidFill>
                  <a:schemeClr val="bg1"/>
                </a:solidFill>
                <a:latin typeface="Arial" panose="020B0604020202020204" pitchFamily="34" charset="0"/>
                <a:cs typeface="Arial" panose="020B0604020202020204" pitchFamily="34" charset="0"/>
              </a:defRPr>
            </a:lvl5pPr>
          </a:lstStyle>
          <a:p>
            <a:pPr lvl="0"/>
            <a:r>
              <a:rPr lang="en-US" dirty="0"/>
              <a:t>Sample Presentation Title Here</a:t>
            </a:r>
          </a:p>
          <a:p>
            <a:pPr marL="0" marR="0" lvl="0" indent="0" algn="l" defTabSz="913554" rtl="0" eaLnBrk="1" fontAlgn="auto" latinLnBrk="0" hangingPunct="1">
              <a:lnSpc>
                <a:spcPct val="90000"/>
              </a:lnSpc>
              <a:spcBef>
                <a:spcPts val="999"/>
              </a:spcBef>
              <a:spcAft>
                <a:spcPts val="0"/>
              </a:spcAft>
              <a:buClrTx/>
              <a:buSzTx/>
              <a:buFontTx/>
              <a:buNone/>
              <a:tabLst/>
              <a:defRPr/>
            </a:pPr>
            <a:r>
              <a:rPr lang="en-US" dirty="0"/>
              <a:t>Sample Presentation Title Here</a:t>
            </a:r>
          </a:p>
        </p:txBody>
      </p:sp>
      <p:sp>
        <p:nvSpPr>
          <p:cNvPr id="4" name="Text Placeholder 87">
            <a:extLst>
              <a:ext uri="{FF2B5EF4-FFF2-40B4-BE49-F238E27FC236}">
                <a16:creationId xmlns:a16="http://schemas.microsoft.com/office/drawing/2014/main" id="{E0A016BE-5E82-7A41-BAA3-559422E05EE4}"/>
              </a:ext>
            </a:extLst>
          </p:cNvPr>
          <p:cNvSpPr>
            <a:spLocks noGrp="1"/>
          </p:cNvSpPr>
          <p:nvPr>
            <p:ph type="body" sz="quarter" idx="11" hasCustomPrompt="1"/>
          </p:nvPr>
        </p:nvSpPr>
        <p:spPr>
          <a:xfrm>
            <a:off x="620184" y="4265525"/>
            <a:ext cx="4908549" cy="1218072"/>
          </a:xfrm>
          <a:prstGeom prst="rect">
            <a:avLst/>
          </a:prstGeom>
        </p:spPr>
        <p:txBody>
          <a:bodyPr/>
          <a:lstStyle>
            <a:lvl1pPr marL="0" indent="0">
              <a:buFontTx/>
              <a:buNone/>
              <a:defRPr sz="1665" b="0" i="0">
                <a:solidFill>
                  <a:schemeClr val="accent5"/>
                </a:solidFill>
                <a:latin typeface="Arial" panose="020B0604020202020204" pitchFamily="34" charset="0"/>
                <a:cs typeface="Arial" panose="020B0604020202020204" pitchFamily="34" charset="0"/>
              </a:defRPr>
            </a:lvl1pPr>
            <a:lvl2pPr marL="456777" indent="0">
              <a:buFontTx/>
              <a:buNone/>
              <a:defRPr sz="1599" b="0" i="0">
                <a:solidFill>
                  <a:schemeClr val="bg1"/>
                </a:solidFill>
                <a:latin typeface="Arial" panose="020B0604020202020204" pitchFamily="34" charset="0"/>
                <a:cs typeface="Arial" panose="020B0604020202020204" pitchFamily="34" charset="0"/>
              </a:defRPr>
            </a:lvl2pPr>
            <a:lvl3pPr marL="913554" indent="0">
              <a:buFontTx/>
              <a:buNone/>
              <a:defRPr sz="1599" b="0" i="0">
                <a:solidFill>
                  <a:schemeClr val="bg1"/>
                </a:solidFill>
                <a:latin typeface="Arial" panose="020B0604020202020204" pitchFamily="34" charset="0"/>
                <a:cs typeface="Arial" panose="020B0604020202020204" pitchFamily="34" charset="0"/>
              </a:defRPr>
            </a:lvl3pPr>
            <a:lvl4pPr marL="1370331" indent="0">
              <a:buFontTx/>
              <a:buNone/>
              <a:defRPr sz="1599" b="0" i="0">
                <a:solidFill>
                  <a:schemeClr val="bg1"/>
                </a:solidFill>
                <a:latin typeface="Arial" panose="020B0604020202020204" pitchFamily="34" charset="0"/>
                <a:cs typeface="Arial" panose="020B0604020202020204" pitchFamily="34" charset="0"/>
              </a:defRPr>
            </a:lvl4pPr>
            <a:lvl5pPr marL="1827108" indent="0">
              <a:buFontTx/>
              <a:buNone/>
              <a:defRPr sz="1599" b="0" i="0">
                <a:solidFill>
                  <a:schemeClr val="bg1"/>
                </a:solidFill>
                <a:latin typeface="Arial" panose="020B0604020202020204" pitchFamily="34" charset="0"/>
                <a:cs typeface="Arial" panose="020B0604020202020204" pitchFamily="34" charset="0"/>
              </a:defRPr>
            </a:lvl5pPr>
          </a:lstStyle>
          <a:p>
            <a:pPr lvl="0"/>
            <a:r>
              <a:rPr lang="en-US" dirty="0"/>
              <a:t>SAMPLE SUBHEAD HERE  (ALL CAPS)</a:t>
            </a:r>
          </a:p>
        </p:txBody>
      </p:sp>
    </p:spTree>
    <p:extLst>
      <p:ext uri="{BB962C8B-B14F-4D97-AF65-F5344CB8AC3E}">
        <p14:creationId xmlns:p14="http://schemas.microsoft.com/office/powerpoint/2010/main" val="5241604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cept Topic -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75B104-D411-7746-B1A3-4B617DB7B168}"/>
              </a:ext>
            </a:extLst>
          </p:cNvPr>
          <p:cNvSpPr/>
          <p:nvPr userDrawn="1"/>
        </p:nvSpPr>
        <p:spPr>
          <a:xfrm>
            <a:off x="0" y="1"/>
            <a:ext cx="12192000" cy="6858000"/>
          </a:xfrm>
          <a:prstGeom prst="rect">
            <a:avLst/>
          </a:prstGeom>
          <a:gradFill flip="none" rotWithShape="0">
            <a:gsLst>
              <a:gs pos="29000">
                <a:schemeClr val="accent1">
                  <a:alpha val="95000"/>
                </a:schemeClr>
              </a:gs>
              <a:gs pos="100000">
                <a:schemeClr val="accent1">
                  <a:alpha val="50000"/>
                </a:schemeClr>
              </a:gs>
            </a:gsLst>
            <a:lin ang="0" scaled="0"/>
            <a:tileRect/>
          </a:gradFill>
          <a:ln w="12700" cap="flat" cmpd="sng" algn="ctr">
            <a:noFill/>
            <a:prstDash val="solid"/>
            <a:miter lim="800000"/>
          </a:ln>
          <a:effectLst/>
        </p:spPr>
        <p:txBody>
          <a:bodyPr rtlCol="0" anchor="ctr"/>
          <a:lstStyle/>
          <a:p>
            <a:pPr marL="0" marR="0" lvl="0" indent="0" algn="ctr" defTabSz="1218043"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dirty="0">
              <a:ln>
                <a:noFill/>
              </a:ln>
              <a:solidFill>
                <a:srgbClr val="FFFFFF"/>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27E85032-4D05-F347-8FC3-FEB3F588393F}"/>
              </a:ext>
            </a:extLst>
          </p:cNvPr>
          <p:cNvSpPr>
            <a:spLocks noGrp="1"/>
          </p:cNvSpPr>
          <p:nvPr userDrawn="1">
            <p:ph type="body" sz="quarter" idx="12"/>
          </p:nvPr>
        </p:nvSpPr>
        <p:spPr>
          <a:xfrm>
            <a:off x="1121837" y="3973784"/>
            <a:ext cx="2199217" cy="1783817"/>
          </a:xfrm>
          <a:solidFill>
            <a:schemeClr val="accent4"/>
          </a:solidFill>
          <a:ln>
            <a:solidFill>
              <a:schemeClr val="tx1"/>
            </a:solidFill>
          </a:ln>
          <a:effectLst>
            <a:outerShdw blurRad="50800" dist="38100" dir="5400000" algn="t" rotWithShape="0">
              <a:prstClr val="black">
                <a:alpha val="40000"/>
              </a:prstClr>
            </a:outerShdw>
          </a:effectLst>
        </p:spPr>
        <p:txBody>
          <a:bodyPr lIns="91440" tIns="91440" rIns="91440" bIns="91440" anchor="ctr">
            <a:noAutofit/>
          </a:bodyPr>
          <a:lstStyle>
            <a:lvl1pPr algn="ctr">
              <a:defRPr sz="1399">
                <a:latin typeface="Open Sans" panose="020B0606030504020204" pitchFamily="34" charset="0"/>
                <a:ea typeface="Open Sans" panose="020B0606030504020204" pitchFamily="34" charset="0"/>
                <a:cs typeface="Open Sans" panose="020B0606030504020204" pitchFamily="34" charset="0"/>
              </a:defRPr>
            </a:lvl1pPr>
            <a:lvl2pPr>
              <a:defRPr sz="1332">
                <a:latin typeface="Open Sans" panose="020B0606030504020204" pitchFamily="34" charset="0"/>
                <a:ea typeface="Open Sans" panose="020B0606030504020204" pitchFamily="34" charset="0"/>
                <a:cs typeface="Open Sans" panose="020B0606030504020204" pitchFamily="34" charset="0"/>
              </a:defRPr>
            </a:lvl2pPr>
            <a:lvl3pPr>
              <a:defRPr sz="1199">
                <a:latin typeface="Open Sans" panose="020B0606030504020204" pitchFamily="34" charset="0"/>
                <a:ea typeface="Open Sans" panose="020B0606030504020204" pitchFamily="34" charset="0"/>
                <a:cs typeface="Open Sans" panose="020B0606030504020204" pitchFamily="34" charset="0"/>
              </a:defRPr>
            </a:lvl3pPr>
            <a:lvl4pPr>
              <a:defRPr sz="1332">
                <a:latin typeface="Open Sans" panose="020B0606030504020204" pitchFamily="34" charset="0"/>
                <a:ea typeface="Open Sans" panose="020B0606030504020204" pitchFamily="34" charset="0"/>
                <a:cs typeface="Open Sans" panose="020B0606030504020204" pitchFamily="34" charset="0"/>
              </a:defRPr>
            </a:lvl4pPr>
            <a:lvl5pPr>
              <a:defRPr sz="1332">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5" name="Text Placeholder 2">
            <a:extLst>
              <a:ext uri="{FF2B5EF4-FFF2-40B4-BE49-F238E27FC236}">
                <a16:creationId xmlns:a16="http://schemas.microsoft.com/office/drawing/2014/main" id="{78AB2C81-CA07-B647-B0A0-B021F9CAC2B4}"/>
              </a:ext>
            </a:extLst>
          </p:cNvPr>
          <p:cNvSpPr>
            <a:spLocks noGrp="1"/>
          </p:cNvSpPr>
          <p:nvPr userDrawn="1">
            <p:ph type="body" sz="quarter" idx="13"/>
          </p:nvPr>
        </p:nvSpPr>
        <p:spPr>
          <a:xfrm>
            <a:off x="8870348" y="3973784"/>
            <a:ext cx="2199217" cy="1783817"/>
          </a:xfrm>
          <a:solidFill>
            <a:schemeClr val="accent4"/>
          </a:solidFill>
          <a:ln>
            <a:solidFill>
              <a:schemeClr val="tx1"/>
            </a:solidFill>
          </a:ln>
          <a:effectLst>
            <a:outerShdw blurRad="50800" dist="38100" dir="5400000" algn="t" rotWithShape="0">
              <a:prstClr val="black">
                <a:alpha val="40000"/>
              </a:prstClr>
            </a:outerShdw>
          </a:effectLst>
        </p:spPr>
        <p:txBody>
          <a:bodyPr lIns="91440" tIns="91440" rIns="91440" bIns="91440" anchor="ctr">
            <a:noAutofit/>
          </a:bodyPr>
          <a:lstStyle>
            <a:lvl1pPr algn="ctr">
              <a:defRPr sz="1399">
                <a:latin typeface="Open Sans" panose="020B0606030504020204" pitchFamily="34" charset="0"/>
                <a:ea typeface="Open Sans" panose="020B0606030504020204" pitchFamily="34" charset="0"/>
                <a:cs typeface="Open Sans" panose="020B0606030504020204" pitchFamily="34" charset="0"/>
              </a:defRPr>
            </a:lvl1pPr>
            <a:lvl2pPr>
              <a:defRPr sz="1332">
                <a:latin typeface="Open Sans" panose="020B0606030504020204" pitchFamily="34" charset="0"/>
                <a:ea typeface="Open Sans" panose="020B0606030504020204" pitchFamily="34" charset="0"/>
                <a:cs typeface="Open Sans" panose="020B0606030504020204" pitchFamily="34" charset="0"/>
              </a:defRPr>
            </a:lvl2pPr>
            <a:lvl3pPr>
              <a:defRPr sz="1199">
                <a:latin typeface="Open Sans" panose="020B0606030504020204" pitchFamily="34" charset="0"/>
                <a:ea typeface="Open Sans" panose="020B0606030504020204" pitchFamily="34" charset="0"/>
                <a:cs typeface="Open Sans" panose="020B0606030504020204" pitchFamily="34" charset="0"/>
              </a:defRPr>
            </a:lvl3pPr>
            <a:lvl4pPr>
              <a:defRPr sz="1332">
                <a:latin typeface="Open Sans" panose="020B0606030504020204" pitchFamily="34" charset="0"/>
                <a:ea typeface="Open Sans" panose="020B0606030504020204" pitchFamily="34" charset="0"/>
                <a:cs typeface="Open Sans" panose="020B0606030504020204" pitchFamily="34" charset="0"/>
              </a:defRPr>
            </a:lvl4pPr>
            <a:lvl5pPr>
              <a:defRPr sz="1332">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6" name="Text Placeholder 2">
            <a:extLst>
              <a:ext uri="{FF2B5EF4-FFF2-40B4-BE49-F238E27FC236}">
                <a16:creationId xmlns:a16="http://schemas.microsoft.com/office/drawing/2014/main" id="{E09EE0D3-F3E5-B047-B471-ABD2FDDEBE9D}"/>
              </a:ext>
            </a:extLst>
          </p:cNvPr>
          <p:cNvSpPr>
            <a:spLocks noGrp="1"/>
          </p:cNvSpPr>
          <p:nvPr userDrawn="1">
            <p:ph type="body" sz="quarter" idx="14"/>
          </p:nvPr>
        </p:nvSpPr>
        <p:spPr>
          <a:xfrm>
            <a:off x="3708720" y="3973784"/>
            <a:ext cx="2199217" cy="1783817"/>
          </a:xfrm>
          <a:solidFill>
            <a:schemeClr val="accent4"/>
          </a:solidFill>
          <a:ln>
            <a:solidFill>
              <a:schemeClr val="tx1"/>
            </a:solidFill>
          </a:ln>
          <a:effectLst>
            <a:outerShdw blurRad="50800" dist="38100" dir="5400000" algn="t" rotWithShape="0">
              <a:prstClr val="black">
                <a:alpha val="40000"/>
              </a:prstClr>
            </a:outerShdw>
          </a:effectLst>
        </p:spPr>
        <p:txBody>
          <a:bodyPr lIns="91440" tIns="91440" rIns="91440" bIns="91440" anchor="ctr">
            <a:noAutofit/>
          </a:bodyPr>
          <a:lstStyle>
            <a:lvl1pPr algn="ctr">
              <a:defRPr sz="1399">
                <a:latin typeface="Open Sans" panose="020B0606030504020204" pitchFamily="34" charset="0"/>
                <a:ea typeface="Open Sans" panose="020B0606030504020204" pitchFamily="34" charset="0"/>
                <a:cs typeface="Open Sans" panose="020B0606030504020204" pitchFamily="34" charset="0"/>
              </a:defRPr>
            </a:lvl1pPr>
            <a:lvl2pPr>
              <a:defRPr sz="1332">
                <a:latin typeface="Open Sans" panose="020B0606030504020204" pitchFamily="34" charset="0"/>
                <a:ea typeface="Open Sans" panose="020B0606030504020204" pitchFamily="34" charset="0"/>
                <a:cs typeface="Open Sans" panose="020B0606030504020204" pitchFamily="34" charset="0"/>
              </a:defRPr>
            </a:lvl2pPr>
            <a:lvl3pPr>
              <a:defRPr sz="1199">
                <a:latin typeface="Open Sans" panose="020B0606030504020204" pitchFamily="34" charset="0"/>
                <a:ea typeface="Open Sans" panose="020B0606030504020204" pitchFamily="34" charset="0"/>
                <a:cs typeface="Open Sans" panose="020B0606030504020204" pitchFamily="34" charset="0"/>
              </a:defRPr>
            </a:lvl3pPr>
            <a:lvl4pPr>
              <a:defRPr sz="1332">
                <a:latin typeface="Open Sans" panose="020B0606030504020204" pitchFamily="34" charset="0"/>
                <a:ea typeface="Open Sans" panose="020B0606030504020204" pitchFamily="34" charset="0"/>
                <a:cs typeface="Open Sans" panose="020B0606030504020204" pitchFamily="34" charset="0"/>
              </a:defRPr>
            </a:lvl4pPr>
            <a:lvl5pPr>
              <a:defRPr sz="1332">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7" name="Text Placeholder 2">
            <a:extLst>
              <a:ext uri="{FF2B5EF4-FFF2-40B4-BE49-F238E27FC236}">
                <a16:creationId xmlns:a16="http://schemas.microsoft.com/office/drawing/2014/main" id="{3776D021-4520-AE4F-A30B-33A0C938AFEA}"/>
              </a:ext>
            </a:extLst>
          </p:cNvPr>
          <p:cNvSpPr>
            <a:spLocks noGrp="1"/>
          </p:cNvSpPr>
          <p:nvPr userDrawn="1">
            <p:ph type="body" sz="quarter" idx="15"/>
          </p:nvPr>
        </p:nvSpPr>
        <p:spPr>
          <a:xfrm>
            <a:off x="6281717" y="3977352"/>
            <a:ext cx="2199217" cy="1783817"/>
          </a:xfrm>
          <a:solidFill>
            <a:schemeClr val="accent4"/>
          </a:solidFill>
          <a:ln>
            <a:solidFill>
              <a:schemeClr val="tx1"/>
            </a:solidFill>
          </a:ln>
          <a:effectLst>
            <a:outerShdw blurRad="50800" dist="38100" dir="5400000" algn="t" rotWithShape="0">
              <a:prstClr val="black">
                <a:alpha val="40000"/>
              </a:prstClr>
            </a:outerShdw>
          </a:effectLst>
        </p:spPr>
        <p:txBody>
          <a:bodyPr lIns="91440" tIns="91440" rIns="91440" bIns="91440" anchor="ctr">
            <a:noAutofit/>
          </a:bodyPr>
          <a:lstStyle>
            <a:lvl1pPr algn="ctr">
              <a:defRPr sz="1399">
                <a:latin typeface="Open Sans" panose="020B0606030504020204" pitchFamily="34" charset="0"/>
                <a:ea typeface="Open Sans" panose="020B0606030504020204" pitchFamily="34" charset="0"/>
                <a:cs typeface="Open Sans" panose="020B0606030504020204" pitchFamily="34" charset="0"/>
              </a:defRPr>
            </a:lvl1pPr>
            <a:lvl2pPr>
              <a:defRPr sz="1332">
                <a:latin typeface="Open Sans" panose="020B0606030504020204" pitchFamily="34" charset="0"/>
                <a:ea typeface="Open Sans" panose="020B0606030504020204" pitchFamily="34" charset="0"/>
                <a:cs typeface="Open Sans" panose="020B0606030504020204" pitchFamily="34" charset="0"/>
              </a:defRPr>
            </a:lvl2pPr>
            <a:lvl3pPr>
              <a:defRPr sz="1199">
                <a:latin typeface="Open Sans" panose="020B0606030504020204" pitchFamily="34" charset="0"/>
                <a:ea typeface="Open Sans" panose="020B0606030504020204" pitchFamily="34" charset="0"/>
                <a:cs typeface="Open Sans" panose="020B0606030504020204" pitchFamily="34" charset="0"/>
              </a:defRPr>
            </a:lvl3pPr>
            <a:lvl4pPr>
              <a:defRPr sz="1332">
                <a:latin typeface="Open Sans" panose="020B0606030504020204" pitchFamily="34" charset="0"/>
                <a:ea typeface="Open Sans" panose="020B0606030504020204" pitchFamily="34" charset="0"/>
                <a:cs typeface="Open Sans" panose="020B0606030504020204" pitchFamily="34" charset="0"/>
              </a:defRPr>
            </a:lvl4pPr>
            <a:lvl5pPr>
              <a:defRPr sz="1332">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9" name="Title">
            <a:extLst>
              <a:ext uri="{FF2B5EF4-FFF2-40B4-BE49-F238E27FC236}">
                <a16:creationId xmlns:a16="http://schemas.microsoft.com/office/drawing/2014/main" id="{0506A540-B6D3-E240-BDF1-20194E76998F}"/>
              </a:ext>
            </a:extLst>
          </p:cNvPr>
          <p:cNvSpPr>
            <a:spLocks noGrp="1"/>
          </p:cNvSpPr>
          <p:nvPr>
            <p:ph type="title" hasCustomPrompt="1"/>
          </p:nvPr>
        </p:nvSpPr>
        <p:spPr>
          <a:xfrm>
            <a:off x="1122440" y="934377"/>
            <a:ext cx="9947123" cy="1306226"/>
          </a:xfrm>
        </p:spPr>
        <p:txBody>
          <a:bodyPr anchor="b">
            <a:noAutofit/>
          </a:bodyPr>
          <a:lstStyle>
            <a:lvl1pPr algn="ctr">
              <a:defRPr sz="4796" b="0" cap="none" baseline="0">
                <a:solidFill>
                  <a:schemeClr val="tx1"/>
                </a:solidFill>
              </a:defRPr>
            </a:lvl1pPr>
          </a:lstStyle>
          <a:p>
            <a:r>
              <a:rPr lang="en-US" dirty="0"/>
              <a:t>Main Headline Centered Here</a:t>
            </a:r>
          </a:p>
        </p:txBody>
      </p:sp>
      <p:sp>
        <p:nvSpPr>
          <p:cNvPr id="20" name="Content Placeholder 3">
            <a:extLst>
              <a:ext uri="{FF2B5EF4-FFF2-40B4-BE49-F238E27FC236}">
                <a16:creationId xmlns:a16="http://schemas.microsoft.com/office/drawing/2014/main" id="{FF8CBC49-3C65-BA46-A969-5123998BF84E}"/>
              </a:ext>
            </a:extLst>
          </p:cNvPr>
          <p:cNvSpPr>
            <a:spLocks noGrp="1"/>
          </p:cNvSpPr>
          <p:nvPr>
            <p:ph sz="quarter" idx="11" hasCustomPrompt="1"/>
          </p:nvPr>
        </p:nvSpPr>
        <p:spPr>
          <a:xfrm>
            <a:off x="1121835" y="2592976"/>
            <a:ext cx="9948333" cy="1159934"/>
          </a:xfrm>
        </p:spPr>
        <p:txBody>
          <a:bodyPr vert="horz" lIns="0" tIns="0" rIns="0" bIns="0" rtlCol="0" anchor="t" anchorCtr="0">
            <a:normAutofit/>
          </a:bodyPr>
          <a:lstStyle>
            <a:lvl1pPr algn="ctr">
              <a:defRPr lang="en-US" sz="1865" dirty="0">
                <a:latin typeface="Open Sans" panose="020B0606030504020204" pitchFamily="34" charset="0"/>
                <a:ea typeface="Open Sans" panose="020B0606030504020204" pitchFamily="34" charset="0"/>
                <a:cs typeface="Open Sans" panose="020B0606030504020204" pitchFamily="34" charset="0"/>
              </a:defRPr>
            </a:lvl1pPr>
          </a:lstStyle>
          <a:p>
            <a:pPr lvl="0" algn="ctr"/>
            <a:r>
              <a:rPr lang="en-US" dirty="0"/>
              <a:t>Sub headline descriptive text here</a:t>
            </a:r>
          </a:p>
        </p:txBody>
      </p:sp>
      <p:cxnSp>
        <p:nvCxnSpPr>
          <p:cNvPr id="10" name="Blue Line">
            <a:extLst>
              <a:ext uri="{FF2B5EF4-FFF2-40B4-BE49-F238E27FC236}">
                <a16:creationId xmlns:a16="http://schemas.microsoft.com/office/drawing/2014/main" id="{32EB3C93-30A1-FA4F-B5DE-24D076ECA5AA}"/>
              </a:ext>
            </a:extLst>
          </p:cNvPr>
          <p:cNvCxnSpPr>
            <a:cxnSpLocks/>
          </p:cNvCxnSpPr>
          <p:nvPr userDrawn="1"/>
        </p:nvCxnSpPr>
        <p:spPr>
          <a:xfrm>
            <a:off x="4732370" y="2373282"/>
            <a:ext cx="272726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37E7285C-3376-9C4E-B02A-38304D1D3E00}"/>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
        <p:nvSpPr>
          <p:cNvPr id="12" name="Rectangle 11">
            <a:extLst>
              <a:ext uri="{FF2B5EF4-FFF2-40B4-BE49-F238E27FC236}">
                <a16:creationId xmlns:a16="http://schemas.microsoft.com/office/drawing/2014/main" id="{A725786D-C949-ED47-B356-B0AED767379F}"/>
              </a:ext>
            </a:extLst>
          </p:cNvPr>
          <p:cNvSpPr/>
          <p:nvPr userDrawn="1"/>
        </p:nvSpPr>
        <p:spPr>
          <a:xfrm>
            <a:off x="0" y="1"/>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Tree>
    <p:extLst>
      <p:ext uri="{BB962C8B-B14F-4D97-AF65-F5344CB8AC3E}">
        <p14:creationId xmlns:p14="http://schemas.microsoft.com/office/powerpoint/2010/main" val="83962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opic Detail - Blue">
    <p:bg>
      <p:bgPr>
        <a:solidFill>
          <a:schemeClr val="accent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350074C-3FDD-6C45-83AD-5E0F51D6E22E}"/>
              </a:ext>
            </a:extLst>
          </p:cNvPr>
          <p:cNvGrpSpPr/>
          <p:nvPr userDrawn="1"/>
        </p:nvGrpSpPr>
        <p:grpSpPr>
          <a:xfrm>
            <a:off x="3" y="1"/>
            <a:ext cx="4716847" cy="6858000"/>
            <a:chOff x="0" y="0"/>
            <a:chExt cx="3537635" cy="5143500"/>
          </a:xfrm>
        </p:grpSpPr>
        <p:sp>
          <p:nvSpPr>
            <p:cNvPr id="26" name="Freeform 25">
              <a:extLst>
                <a:ext uri="{FF2B5EF4-FFF2-40B4-BE49-F238E27FC236}">
                  <a16:creationId xmlns:a16="http://schemas.microsoft.com/office/drawing/2014/main" id="{1C52E8F6-5BB2-CE45-98E8-EC631486E0B6}"/>
                </a:ext>
              </a:extLst>
            </p:cNvPr>
            <p:cNvSpPr/>
            <p:nvPr userDrawn="1"/>
          </p:nvSpPr>
          <p:spPr>
            <a:xfrm>
              <a:off x="0" y="1553512"/>
              <a:ext cx="1317138" cy="3589988"/>
            </a:xfrm>
            <a:custGeom>
              <a:avLst/>
              <a:gdLst>
                <a:gd name="connsiteX0" fmla="*/ 0 w 1317138"/>
                <a:gd name="connsiteY0" fmla="*/ 0 h 3589988"/>
                <a:gd name="connsiteX1" fmla="*/ 1317138 w 1317138"/>
                <a:gd name="connsiteY1" fmla="*/ 3589988 h 3589988"/>
                <a:gd name="connsiteX2" fmla="*/ 0 w 1317138"/>
                <a:gd name="connsiteY2" fmla="*/ 3589988 h 3589988"/>
                <a:gd name="connsiteX3" fmla="*/ 0 w 1317138"/>
                <a:gd name="connsiteY3" fmla="*/ 0 h 3589988"/>
              </a:gdLst>
              <a:ahLst/>
              <a:cxnLst>
                <a:cxn ang="0">
                  <a:pos x="connsiteX0" y="connsiteY0"/>
                </a:cxn>
                <a:cxn ang="0">
                  <a:pos x="connsiteX1" y="connsiteY1"/>
                </a:cxn>
                <a:cxn ang="0">
                  <a:pos x="connsiteX2" y="connsiteY2"/>
                </a:cxn>
                <a:cxn ang="0">
                  <a:pos x="connsiteX3" y="connsiteY3"/>
                </a:cxn>
              </a:cxnLst>
              <a:rect l="l" t="t" r="r" b="b"/>
              <a:pathLst>
                <a:path w="1317138" h="3589988">
                  <a:moveTo>
                    <a:pt x="0" y="0"/>
                  </a:moveTo>
                  <a:lnTo>
                    <a:pt x="1317138" y="3589988"/>
                  </a:lnTo>
                  <a:lnTo>
                    <a:pt x="0" y="3589988"/>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29" name="Freeform 28">
              <a:extLst>
                <a:ext uri="{FF2B5EF4-FFF2-40B4-BE49-F238E27FC236}">
                  <a16:creationId xmlns:a16="http://schemas.microsoft.com/office/drawing/2014/main" id="{BA461C28-A95B-3046-AA49-52EE641FE884}"/>
                </a:ext>
              </a:extLst>
            </p:cNvPr>
            <p:cNvSpPr/>
            <p:nvPr userDrawn="1"/>
          </p:nvSpPr>
          <p:spPr>
            <a:xfrm>
              <a:off x="0" y="0"/>
              <a:ext cx="2428042" cy="5143500"/>
            </a:xfrm>
            <a:custGeom>
              <a:avLst/>
              <a:gdLst>
                <a:gd name="connsiteX0" fmla="*/ 0 w 2428042"/>
                <a:gd name="connsiteY0" fmla="*/ 0 h 5143500"/>
                <a:gd name="connsiteX1" fmla="*/ 540933 w 2428042"/>
                <a:gd name="connsiteY1" fmla="*/ 0 h 5143500"/>
                <a:gd name="connsiteX2" fmla="*/ 2428042 w 2428042"/>
                <a:gd name="connsiteY2" fmla="*/ 5143500 h 5143500"/>
                <a:gd name="connsiteX3" fmla="*/ 0 w 2428042"/>
                <a:gd name="connsiteY3" fmla="*/ 5143500 h 5143500"/>
                <a:gd name="connsiteX4" fmla="*/ 0 w 2428042"/>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042" h="5143500">
                  <a:moveTo>
                    <a:pt x="0" y="0"/>
                  </a:moveTo>
                  <a:lnTo>
                    <a:pt x="540933" y="0"/>
                  </a:lnTo>
                  <a:lnTo>
                    <a:pt x="2428042" y="5143500"/>
                  </a:lnTo>
                  <a:lnTo>
                    <a:pt x="0" y="5143500"/>
                  </a:ln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30" name="Freeform 29">
              <a:extLst>
                <a:ext uri="{FF2B5EF4-FFF2-40B4-BE49-F238E27FC236}">
                  <a16:creationId xmlns:a16="http://schemas.microsoft.com/office/drawing/2014/main" id="{9A53086F-7124-084C-B392-EF31D8DC3450}"/>
                </a:ext>
              </a:extLst>
            </p:cNvPr>
            <p:cNvSpPr/>
            <p:nvPr userDrawn="1"/>
          </p:nvSpPr>
          <p:spPr>
            <a:xfrm>
              <a:off x="0" y="0"/>
              <a:ext cx="3537635" cy="5143500"/>
            </a:xfrm>
            <a:custGeom>
              <a:avLst/>
              <a:gdLst>
                <a:gd name="connsiteX0" fmla="*/ 637076 w 3537635"/>
                <a:gd name="connsiteY0" fmla="*/ 0 h 5143500"/>
                <a:gd name="connsiteX1" fmla="*/ 1650526 w 3537635"/>
                <a:gd name="connsiteY1" fmla="*/ 0 h 5143500"/>
                <a:gd name="connsiteX2" fmla="*/ 3537635 w 3537635"/>
                <a:gd name="connsiteY2" fmla="*/ 5143500 h 5143500"/>
                <a:gd name="connsiteX3" fmla="*/ 756386 w 3537635"/>
                <a:gd name="connsiteY3" fmla="*/ 5143500 h 5143500"/>
                <a:gd name="connsiteX4" fmla="*/ 637076 w 3537635"/>
                <a:gd name="connsiteY4" fmla="*/ 5143500 h 5143500"/>
                <a:gd name="connsiteX5" fmla="*/ 0 w 3537635"/>
                <a:gd name="connsiteY5" fmla="*/ 5143500 h 5143500"/>
                <a:gd name="connsiteX6" fmla="*/ 0 w 3537635"/>
                <a:gd name="connsiteY6" fmla="*/ 1 h 5143500"/>
                <a:gd name="connsiteX7" fmla="*/ 637076 w 3537635"/>
                <a:gd name="connsiteY7" fmla="*/ 1 h 5143500"/>
                <a:gd name="connsiteX8" fmla="*/ 637076 w 353763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7635" h="5143500">
                  <a:moveTo>
                    <a:pt x="637076" y="0"/>
                  </a:moveTo>
                  <a:lnTo>
                    <a:pt x="1650526" y="0"/>
                  </a:lnTo>
                  <a:lnTo>
                    <a:pt x="3537635" y="5143500"/>
                  </a:lnTo>
                  <a:lnTo>
                    <a:pt x="756386" y="5143500"/>
                  </a:lnTo>
                  <a:lnTo>
                    <a:pt x="637076" y="5143500"/>
                  </a:lnTo>
                  <a:lnTo>
                    <a:pt x="0" y="5143500"/>
                  </a:lnTo>
                  <a:lnTo>
                    <a:pt x="0" y="1"/>
                  </a:lnTo>
                  <a:lnTo>
                    <a:pt x="637076" y="1"/>
                  </a:lnTo>
                  <a:lnTo>
                    <a:pt x="637076" y="0"/>
                  </a:lnTo>
                  <a:close/>
                </a:path>
              </a:pathLst>
            </a:cu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grpSp>
      <p:sp>
        <p:nvSpPr>
          <p:cNvPr id="13" name="Content 1">
            <a:extLst>
              <a:ext uri="{FF2B5EF4-FFF2-40B4-BE49-F238E27FC236}">
                <a16:creationId xmlns:a16="http://schemas.microsoft.com/office/drawing/2014/main" id="{D0B9B227-C2BB-CB47-86C3-24B46CFB414E}"/>
              </a:ext>
            </a:extLst>
          </p:cNvPr>
          <p:cNvSpPr>
            <a:spLocks noGrp="1"/>
          </p:cNvSpPr>
          <p:nvPr>
            <p:ph sz="quarter" idx="10" hasCustomPrompt="1"/>
          </p:nvPr>
        </p:nvSpPr>
        <p:spPr>
          <a:xfrm>
            <a:off x="1121837" y="4487338"/>
            <a:ext cx="2823633" cy="2157665"/>
          </a:xfrm>
          <a:prstGeom prst="rect">
            <a:avLst/>
          </a:prstGeom>
        </p:spPr>
        <p:txBody>
          <a:bodyPr lIns="0" tIns="0" rIns="0" bIns="0">
            <a:normAutofit/>
          </a:bodyPr>
          <a:lstStyle>
            <a:lvl1pPr marL="0" indent="0" algn="l">
              <a:buFont typeface="Arial" panose="020B0604020202020204" pitchFamily="34" charset="0"/>
              <a:buNone/>
              <a:defRPr sz="1599">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US" dirty="0"/>
              <a:t>This is where the subtitle goes, or the presenter’s name and title.</a:t>
            </a:r>
          </a:p>
        </p:txBody>
      </p:sp>
      <p:sp>
        <p:nvSpPr>
          <p:cNvPr id="14" name="Content 1">
            <a:extLst>
              <a:ext uri="{FF2B5EF4-FFF2-40B4-BE49-F238E27FC236}">
                <a16:creationId xmlns:a16="http://schemas.microsoft.com/office/drawing/2014/main" id="{8915908C-5C6E-6B4A-8212-97FF11EBE230}"/>
              </a:ext>
            </a:extLst>
          </p:cNvPr>
          <p:cNvSpPr>
            <a:spLocks noGrp="1"/>
          </p:cNvSpPr>
          <p:nvPr>
            <p:ph sz="quarter" idx="19" hasCustomPrompt="1"/>
          </p:nvPr>
        </p:nvSpPr>
        <p:spPr>
          <a:xfrm>
            <a:off x="1121837" y="3500970"/>
            <a:ext cx="2823633" cy="838194"/>
          </a:xfrm>
          <a:prstGeom prst="rect">
            <a:avLst/>
          </a:prstGeom>
          <a:ln>
            <a:noFill/>
          </a:ln>
        </p:spPr>
        <p:txBody>
          <a:bodyPr lIns="0" tIns="0" rIns="0" bIns="0">
            <a:noAutofit/>
          </a:bodyPr>
          <a:lstStyle>
            <a:lvl1pPr marL="0" indent="0" algn="ctr">
              <a:buFont typeface="Arial" panose="020B0604020202020204" pitchFamily="34" charset="0"/>
              <a:buNone/>
              <a:defRPr sz="2664" b="1">
                <a:solidFill>
                  <a:schemeClr val="accent5"/>
                </a:solidFill>
                <a:latin typeface="+mj-lt"/>
                <a:ea typeface="Open Sans" panose="020B0606030504020204" pitchFamily="34" charset="0"/>
                <a:cs typeface="Open Sans" panose="020B0606030504020204" pitchFamily="34" charset="0"/>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US" dirty="0"/>
              <a:t>This Is Where The Title Goes.</a:t>
            </a:r>
          </a:p>
        </p:txBody>
      </p:sp>
      <p:sp>
        <p:nvSpPr>
          <p:cNvPr id="21" name="Content 1">
            <a:extLst>
              <a:ext uri="{FF2B5EF4-FFF2-40B4-BE49-F238E27FC236}">
                <a16:creationId xmlns:a16="http://schemas.microsoft.com/office/drawing/2014/main" id="{E7747553-1838-CD42-AFD3-D2F30997EE4C}"/>
              </a:ext>
            </a:extLst>
          </p:cNvPr>
          <p:cNvSpPr>
            <a:spLocks noGrp="1"/>
          </p:cNvSpPr>
          <p:nvPr>
            <p:ph sz="quarter" idx="20" hasCustomPrompt="1"/>
          </p:nvPr>
        </p:nvSpPr>
        <p:spPr>
          <a:xfrm>
            <a:off x="4684186" y="4487337"/>
            <a:ext cx="2823633" cy="2157665"/>
          </a:xfrm>
          <a:prstGeom prst="rect">
            <a:avLst/>
          </a:prstGeom>
        </p:spPr>
        <p:txBody>
          <a:bodyPr lIns="0" tIns="0" rIns="0" bIns="0">
            <a:normAutofit/>
          </a:bodyPr>
          <a:lstStyle>
            <a:lvl1pPr marL="0" indent="0" algn="l">
              <a:buFont typeface="Arial" panose="020B0604020202020204" pitchFamily="34" charset="0"/>
              <a:buNone/>
              <a:defRPr sz="1599">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US" dirty="0"/>
              <a:t>This is where the subtitle goes, or the presenter’s name and title.</a:t>
            </a:r>
          </a:p>
        </p:txBody>
      </p:sp>
      <p:sp>
        <p:nvSpPr>
          <p:cNvPr id="22" name="Content 1">
            <a:extLst>
              <a:ext uri="{FF2B5EF4-FFF2-40B4-BE49-F238E27FC236}">
                <a16:creationId xmlns:a16="http://schemas.microsoft.com/office/drawing/2014/main" id="{FFACB946-02A4-3E46-B834-0482564E09E8}"/>
              </a:ext>
            </a:extLst>
          </p:cNvPr>
          <p:cNvSpPr>
            <a:spLocks noGrp="1"/>
          </p:cNvSpPr>
          <p:nvPr>
            <p:ph sz="quarter" idx="21" hasCustomPrompt="1"/>
          </p:nvPr>
        </p:nvSpPr>
        <p:spPr>
          <a:xfrm>
            <a:off x="4684186" y="3500970"/>
            <a:ext cx="2823633" cy="838194"/>
          </a:xfrm>
          <a:prstGeom prst="rect">
            <a:avLst/>
          </a:prstGeom>
        </p:spPr>
        <p:txBody>
          <a:bodyPr lIns="0" tIns="0" rIns="0" bIns="0">
            <a:noAutofit/>
          </a:bodyPr>
          <a:lstStyle>
            <a:lvl1pPr marL="0" indent="0" algn="ctr">
              <a:buFont typeface="Arial" panose="020B0604020202020204" pitchFamily="34" charset="0"/>
              <a:buNone/>
              <a:defRPr sz="2664" b="1">
                <a:solidFill>
                  <a:schemeClr val="accent5"/>
                </a:solidFill>
                <a:latin typeface="+mj-lt"/>
                <a:ea typeface="Open Sans" panose="020B0606030504020204" pitchFamily="34" charset="0"/>
                <a:cs typeface="Open Sans" panose="020B0606030504020204" pitchFamily="34" charset="0"/>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US" dirty="0"/>
              <a:t>This Is Where The Title Goes.</a:t>
            </a:r>
          </a:p>
        </p:txBody>
      </p:sp>
      <p:sp>
        <p:nvSpPr>
          <p:cNvPr id="23" name="Content 1">
            <a:extLst>
              <a:ext uri="{FF2B5EF4-FFF2-40B4-BE49-F238E27FC236}">
                <a16:creationId xmlns:a16="http://schemas.microsoft.com/office/drawing/2014/main" id="{F5EB9CC1-7167-7F47-9A41-1478D986302F}"/>
              </a:ext>
            </a:extLst>
          </p:cNvPr>
          <p:cNvSpPr>
            <a:spLocks noGrp="1"/>
          </p:cNvSpPr>
          <p:nvPr>
            <p:ph sz="quarter" idx="22" hasCustomPrompt="1"/>
          </p:nvPr>
        </p:nvSpPr>
        <p:spPr>
          <a:xfrm>
            <a:off x="8245932" y="4487338"/>
            <a:ext cx="2823633" cy="2157665"/>
          </a:xfrm>
          <a:prstGeom prst="rect">
            <a:avLst/>
          </a:prstGeom>
        </p:spPr>
        <p:txBody>
          <a:bodyPr lIns="0" tIns="0" rIns="0" bIns="0">
            <a:normAutofit/>
          </a:bodyPr>
          <a:lstStyle>
            <a:lvl1pPr marL="0" indent="0" algn="l">
              <a:buFont typeface="Arial" panose="020B0604020202020204" pitchFamily="34" charset="0"/>
              <a:buNone/>
              <a:defRPr sz="1599">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US" dirty="0"/>
              <a:t>This is where the subtitle goes, or the presenter’s name and title.</a:t>
            </a:r>
          </a:p>
        </p:txBody>
      </p:sp>
      <p:sp>
        <p:nvSpPr>
          <p:cNvPr id="24" name="Content 1">
            <a:extLst>
              <a:ext uri="{FF2B5EF4-FFF2-40B4-BE49-F238E27FC236}">
                <a16:creationId xmlns:a16="http://schemas.microsoft.com/office/drawing/2014/main" id="{491D9ACC-6CB5-C140-8403-0E88B441C2F9}"/>
              </a:ext>
            </a:extLst>
          </p:cNvPr>
          <p:cNvSpPr>
            <a:spLocks noGrp="1"/>
          </p:cNvSpPr>
          <p:nvPr>
            <p:ph sz="quarter" idx="23" hasCustomPrompt="1"/>
          </p:nvPr>
        </p:nvSpPr>
        <p:spPr>
          <a:xfrm>
            <a:off x="8245932" y="3500970"/>
            <a:ext cx="2823633" cy="838194"/>
          </a:xfrm>
          <a:prstGeom prst="rect">
            <a:avLst/>
          </a:prstGeom>
        </p:spPr>
        <p:txBody>
          <a:bodyPr lIns="0" tIns="0" rIns="0" bIns="0">
            <a:noAutofit/>
          </a:bodyPr>
          <a:lstStyle>
            <a:lvl1pPr marL="0" indent="0" algn="ctr">
              <a:buFont typeface="Arial" panose="020B0604020202020204" pitchFamily="34" charset="0"/>
              <a:buNone/>
              <a:defRPr sz="2664" b="1">
                <a:solidFill>
                  <a:schemeClr val="accent5"/>
                </a:solidFill>
                <a:latin typeface="+mj-lt"/>
                <a:ea typeface="Open Sans" panose="020B0606030504020204" pitchFamily="34" charset="0"/>
                <a:cs typeface="Open Sans" panose="020B0606030504020204" pitchFamily="34" charset="0"/>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US" dirty="0"/>
              <a:t>This Is Where The Title Goes.</a:t>
            </a:r>
          </a:p>
        </p:txBody>
      </p:sp>
      <p:sp>
        <p:nvSpPr>
          <p:cNvPr id="5" name="Picture Placeholder 4">
            <a:extLst>
              <a:ext uri="{FF2B5EF4-FFF2-40B4-BE49-F238E27FC236}">
                <a16:creationId xmlns:a16="http://schemas.microsoft.com/office/drawing/2014/main" id="{21B3803C-7B1B-6245-BF3D-D4B0C080E465}"/>
              </a:ext>
            </a:extLst>
          </p:cNvPr>
          <p:cNvSpPr>
            <a:spLocks noGrp="1"/>
          </p:cNvSpPr>
          <p:nvPr>
            <p:ph type="pic" sz="quarter" idx="24"/>
          </p:nvPr>
        </p:nvSpPr>
        <p:spPr>
          <a:xfrm>
            <a:off x="1121837" y="2235200"/>
            <a:ext cx="2823633" cy="1193800"/>
          </a:xfrm>
          <a:blipFill>
            <a:blip r:embed="rId2" cstate="screen">
              <a:extLst>
                <a:ext uri="{28A0092B-C50C-407E-A947-70E740481C1C}">
                  <a14:useLocalDpi xmlns:a14="http://schemas.microsoft.com/office/drawing/2010/main"/>
                </a:ext>
              </a:extLst>
            </a:blip>
            <a:srcRect/>
            <a:stretch>
              <a:fillRect l="37781" t="19617" r="37781" b="19617"/>
            </a:stretch>
          </a:blipFill>
          <a:ln>
            <a:noFill/>
          </a:ln>
        </p:spPr>
        <p:txBody>
          <a:bodyPr anchor="ctr"/>
          <a:lstStyle>
            <a:lvl1pPr algn="ctr">
              <a:defRPr/>
            </a:lvl1pPr>
          </a:lstStyle>
          <a:p>
            <a:r>
              <a:rPr lang="en-US"/>
              <a:t>Click icon to add picture</a:t>
            </a:r>
            <a:endParaRPr lang="en-US" dirty="0"/>
          </a:p>
        </p:txBody>
      </p:sp>
      <p:sp>
        <p:nvSpPr>
          <p:cNvPr id="27" name="Picture Placeholder 4">
            <a:extLst>
              <a:ext uri="{FF2B5EF4-FFF2-40B4-BE49-F238E27FC236}">
                <a16:creationId xmlns:a16="http://schemas.microsoft.com/office/drawing/2014/main" id="{A9AA18B8-D981-4F4F-9FE8-25BD1D20E689}"/>
              </a:ext>
            </a:extLst>
          </p:cNvPr>
          <p:cNvSpPr>
            <a:spLocks noGrp="1"/>
          </p:cNvSpPr>
          <p:nvPr>
            <p:ph type="pic" sz="quarter" idx="25"/>
          </p:nvPr>
        </p:nvSpPr>
        <p:spPr>
          <a:xfrm>
            <a:off x="4684186" y="2233083"/>
            <a:ext cx="2823633" cy="1193800"/>
          </a:xfrm>
          <a:blipFill>
            <a:blip r:embed="rId2" cstate="screen">
              <a:extLst>
                <a:ext uri="{28A0092B-C50C-407E-A947-70E740481C1C}">
                  <a14:useLocalDpi xmlns:a14="http://schemas.microsoft.com/office/drawing/2010/main"/>
                </a:ext>
              </a:extLst>
            </a:blip>
            <a:srcRect/>
            <a:stretch>
              <a:fillRect l="37781" t="19617" r="37781" b="19617"/>
            </a:stretch>
          </a:blipFill>
          <a:ln>
            <a:noFill/>
          </a:ln>
        </p:spPr>
        <p:txBody>
          <a:bodyPr anchor="ctr"/>
          <a:lstStyle>
            <a:lvl1pPr algn="ctr">
              <a:defRPr/>
            </a:lvl1pPr>
          </a:lstStyle>
          <a:p>
            <a:r>
              <a:rPr lang="en-US"/>
              <a:t>Click icon to add picture</a:t>
            </a:r>
            <a:endParaRPr lang="en-US" dirty="0"/>
          </a:p>
        </p:txBody>
      </p:sp>
      <p:sp>
        <p:nvSpPr>
          <p:cNvPr id="28" name="Picture Placeholder 4">
            <a:extLst>
              <a:ext uri="{FF2B5EF4-FFF2-40B4-BE49-F238E27FC236}">
                <a16:creationId xmlns:a16="http://schemas.microsoft.com/office/drawing/2014/main" id="{83FD9453-D5A3-1E41-858E-906812BADCF7}"/>
              </a:ext>
            </a:extLst>
          </p:cNvPr>
          <p:cNvSpPr>
            <a:spLocks noGrp="1"/>
          </p:cNvSpPr>
          <p:nvPr>
            <p:ph type="pic" sz="quarter" idx="26"/>
          </p:nvPr>
        </p:nvSpPr>
        <p:spPr>
          <a:xfrm>
            <a:off x="8245930" y="2233083"/>
            <a:ext cx="2823633" cy="1193800"/>
          </a:xfrm>
          <a:blipFill>
            <a:blip r:embed="rId2" cstate="screen">
              <a:extLst>
                <a:ext uri="{28A0092B-C50C-407E-A947-70E740481C1C}">
                  <a14:useLocalDpi xmlns:a14="http://schemas.microsoft.com/office/drawing/2010/main"/>
                </a:ext>
              </a:extLst>
            </a:blip>
            <a:srcRect/>
            <a:stretch>
              <a:fillRect l="37781" t="19617" r="37781" b="19617"/>
            </a:stretch>
          </a:blipFill>
          <a:ln>
            <a:noFill/>
          </a:ln>
        </p:spPr>
        <p:txBody>
          <a:bodyPr anchor="ctr"/>
          <a:lstStyle>
            <a:lvl1pPr algn="ctr">
              <a:defRPr/>
            </a:lvl1pPr>
          </a:lstStyle>
          <a:p>
            <a:r>
              <a:rPr lang="en-US"/>
              <a:t>Click icon to add picture</a:t>
            </a:r>
            <a:endParaRPr lang="en-US" dirty="0"/>
          </a:p>
        </p:txBody>
      </p:sp>
      <p:sp>
        <p:nvSpPr>
          <p:cNvPr id="17" name="Slide Number Placeholder 5">
            <a:extLst>
              <a:ext uri="{FF2B5EF4-FFF2-40B4-BE49-F238E27FC236}">
                <a16:creationId xmlns:a16="http://schemas.microsoft.com/office/drawing/2014/main" id="{61F81E18-C668-5842-94AB-E2223F067843}"/>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2"/>
                </a:solidFill>
              </a:defRPr>
            </a:lvl1pPr>
          </a:lstStyle>
          <a:p>
            <a:fld id="{7BA77EE5-CA8F-5745-9247-46B98E75B2F0}" type="slidenum">
              <a:rPr lang="en-US" smtClean="0"/>
              <a:pPr/>
              <a:t>‹#›</a:t>
            </a:fld>
            <a:endParaRPr lang="en-US" dirty="0"/>
          </a:p>
        </p:txBody>
      </p:sp>
      <p:sp>
        <p:nvSpPr>
          <p:cNvPr id="19" name="Title">
            <a:extLst>
              <a:ext uri="{FF2B5EF4-FFF2-40B4-BE49-F238E27FC236}">
                <a16:creationId xmlns:a16="http://schemas.microsoft.com/office/drawing/2014/main" id="{CEA0DF01-90A0-3942-95F5-69817427B593}"/>
              </a:ext>
            </a:extLst>
          </p:cNvPr>
          <p:cNvSpPr>
            <a:spLocks noGrp="1"/>
          </p:cNvSpPr>
          <p:nvPr>
            <p:ph type="title" hasCustomPrompt="1"/>
          </p:nvPr>
        </p:nvSpPr>
        <p:spPr>
          <a:xfrm>
            <a:off x="1122440" y="765124"/>
            <a:ext cx="9947123" cy="1306226"/>
          </a:xfrm>
        </p:spPr>
        <p:txBody>
          <a:bodyPr anchor="b">
            <a:noAutofit/>
          </a:bodyPr>
          <a:lstStyle>
            <a:lvl1pPr algn="ctr">
              <a:defRPr sz="4796" b="0" cap="none" baseline="0">
                <a:solidFill>
                  <a:schemeClr val="tx1"/>
                </a:solidFill>
              </a:defRPr>
            </a:lvl1pPr>
          </a:lstStyle>
          <a:p>
            <a:r>
              <a:rPr lang="en-US" dirty="0"/>
              <a:t>Main Headline Centered Here</a:t>
            </a:r>
          </a:p>
        </p:txBody>
      </p:sp>
      <p:sp>
        <p:nvSpPr>
          <p:cNvPr id="18" name="Rectangle 17">
            <a:extLst>
              <a:ext uri="{FF2B5EF4-FFF2-40B4-BE49-F238E27FC236}">
                <a16:creationId xmlns:a16="http://schemas.microsoft.com/office/drawing/2014/main" id="{45DDD5FE-3350-B54D-8066-97EA15479D1F}"/>
              </a:ext>
            </a:extLst>
          </p:cNvPr>
          <p:cNvSpPr/>
          <p:nvPr userDrawn="1"/>
        </p:nvSpPr>
        <p:spPr>
          <a:xfrm>
            <a:off x="0" y="1"/>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Tree>
    <p:extLst>
      <p:ext uri="{BB962C8B-B14F-4D97-AF65-F5344CB8AC3E}">
        <p14:creationId xmlns:p14="http://schemas.microsoft.com/office/powerpoint/2010/main" val="34799165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ntent - Basic Title and Text - No Ang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C26FA7-67A9-42E7-AB38-7920C7815122}"/>
              </a:ext>
            </a:extLst>
          </p:cNvPr>
          <p:cNvSpPr>
            <a:spLocks noGrp="1"/>
          </p:cNvSpPr>
          <p:nvPr>
            <p:ph type="title" hasCustomPrompt="1"/>
          </p:nvPr>
        </p:nvSpPr>
        <p:spPr>
          <a:xfrm>
            <a:off x="609600" y="213586"/>
            <a:ext cx="10972797" cy="929418"/>
          </a:xfrm>
        </p:spPr>
        <p:txBody>
          <a:bodyPr anchor="ctr"/>
          <a:lstStyle>
            <a:lvl1pPr>
              <a:defRPr>
                <a:solidFill>
                  <a:schemeClr val="tx2"/>
                </a:solidFill>
              </a:defRPr>
            </a:lvl1pPr>
          </a:lstStyle>
          <a:p>
            <a:r>
              <a:rPr lang="en-US" dirty="0"/>
              <a:t>Content - Basic Title And Content - Light Bkgd.</a:t>
            </a:r>
          </a:p>
        </p:txBody>
      </p:sp>
      <p:sp>
        <p:nvSpPr>
          <p:cNvPr id="3" name="Content 1">
            <a:extLst>
              <a:ext uri="{FF2B5EF4-FFF2-40B4-BE49-F238E27FC236}">
                <a16:creationId xmlns:a16="http://schemas.microsoft.com/office/drawing/2014/main" id="{BDAA5B01-C180-41BE-88F6-06B6EDD776B4}"/>
              </a:ext>
            </a:extLst>
          </p:cNvPr>
          <p:cNvSpPr>
            <a:spLocks noGrp="1"/>
          </p:cNvSpPr>
          <p:nvPr>
            <p:ph sz="quarter" idx="10"/>
          </p:nvPr>
        </p:nvSpPr>
        <p:spPr>
          <a:xfrm>
            <a:off x="609603" y="1290396"/>
            <a:ext cx="10972799" cy="5181526"/>
          </a:xfrm>
        </p:spPr>
        <p:txBody>
          <a:bodyPr vert="horz" lIns="0" tIns="0" rIns="0" bIns="0" rtlCol="0" anchor="t" anchorCtr="0">
            <a:normAutofit/>
          </a:bodyPr>
          <a:lstStyle>
            <a:lvl1pPr>
              <a:defRPr lang="en-US" dirty="0"/>
            </a:lvl1pPr>
            <a:lvl2pPr>
              <a:defRPr lang="en-US" dirty="0"/>
            </a:lvl2pPr>
            <a:lvl3pPr>
              <a:defRPr lang="en-US" dirty="0"/>
            </a:lvl3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3F804CCA-2CA2-EC49-9467-D950AA00F8BD}"/>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2"/>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414812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Content - Basic Title and Text - No Angle">
    <p:bg>
      <p:bgPr>
        <a:solidFill>
          <a:schemeClr val="tx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CC26FA7-67A9-42E7-AB38-7920C7815122}"/>
              </a:ext>
            </a:extLst>
          </p:cNvPr>
          <p:cNvSpPr>
            <a:spLocks noGrp="1"/>
          </p:cNvSpPr>
          <p:nvPr>
            <p:ph type="title" hasCustomPrompt="1"/>
          </p:nvPr>
        </p:nvSpPr>
        <p:spPr>
          <a:xfrm>
            <a:off x="609600" y="222483"/>
            <a:ext cx="10972797" cy="920518"/>
          </a:xfrm>
        </p:spPr>
        <p:txBody>
          <a:bodyPr anchor="ctr"/>
          <a:lstStyle>
            <a:lvl1pPr>
              <a:defRPr b="0">
                <a:solidFill>
                  <a:schemeClr val="bg1"/>
                </a:solidFill>
              </a:defRPr>
            </a:lvl1pPr>
          </a:lstStyle>
          <a:p>
            <a:r>
              <a:rPr lang="en-US" dirty="0"/>
              <a:t>Content - Basic Title And Content - Dark.</a:t>
            </a:r>
          </a:p>
        </p:txBody>
      </p:sp>
      <p:sp>
        <p:nvSpPr>
          <p:cNvPr id="3" name="Content 1">
            <a:extLst>
              <a:ext uri="{FF2B5EF4-FFF2-40B4-BE49-F238E27FC236}">
                <a16:creationId xmlns:a16="http://schemas.microsoft.com/office/drawing/2014/main" id="{BDAA5B01-C180-41BE-88F6-06B6EDD776B4}"/>
              </a:ext>
            </a:extLst>
          </p:cNvPr>
          <p:cNvSpPr>
            <a:spLocks noGrp="1"/>
          </p:cNvSpPr>
          <p:nvPr>
            <p:ph sz="quarter" idx="10"/>
          </p:nvPr>
        </p:nvSpPr>
        <p:spPr>
          <a:xfrm>
            <a:off x="609603" y="1290396"/>
            <a:ext cx="10972799" cy="5181526"/>
          </a:xfrm>
        </p:spPr>
        <p:txBody>
          <a:bodyPr vert="horz" lIns="0" tIns="0" rIns="0" bIns="0" rtlCol="0" anchor="t" anchorCtr="0">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B3599EF8-5A66-924F-AE26-86E5232B03E4}"/>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bg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133831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tats - Stylistic">
    <p:bg>
      <p:bgPr>
        <a:solidFill>
          <a:schemeClr val="tx2"/>
        </a:solidFill>
        <a:effectLst/>
      </p:bgPr>
    </p:bg>
    <p:spTree>
      <p:nvGrpSpPr>
        <p:cNvPr id="1" name=""/>
        <p:cNvGrpSpPr/>
        <p:nvPr/>
      </p:nvGrpSpPr>
      <p:grpSpPr>
        <a:xfrm>
          <a:off x="0" y="0"/>
          <a:ext cx="0" cy="0"/>
          <a:chOff x="0" y="0"/>
          <a:chExt cx="0" cy="0"/>
        </a:xfrm>
      </p:grpSpPr>
      <p:sp>
        <p:nvSpPr>
          <p:cNvPr id="20" name="Content 3">
            <a:extLst>
              <a:ext uri="{FF2B5EF4-FFF2-40B4-BE49-F238E27FC236}">
                <a16:creationId xmlns:a16="http://schemas.microsoft.com/office/drawing/2014/main" id="{F6F2C33D-0EA1-0D48-95B4-B87E89D41A55}"/>
              </a:ext>
            </a:extLst>
          </p:cNvPr>
          <p:cNvSpPr>
            <a:spLocks noGrp="1"/>
          </p:cNvSpPr>
          <p:nvPr>
            <p:ph type="body" sz="quarter" idx="16" hasCustomPrompt="1"/>
          </p:nvPr>
        </p:nvSpPr>
        <p:spPr>
          <a:xfrm>
            <a:off x="1122440" y="3030784"/>
            <a:ext cx="2757888" cy="719436"/>
          </a:xfrm>
        </p:spPr>
        <p:txBody>
          <a:bodyPr anchor="t" anchorCtr="0">
            <a:normAutofit/>
          </a:bodyPr>
          <a:lstStyle>
            <a:lvl1pPr algn="l">
              <a:defRPr sz="2131" b="0">
                <a:solidFill>
                  <a:schemeClr val="bg1"/>
                </a:solidFill>
              </a:defRPr>
            </a:lvl1pPr>
          </a:lstStyle>
          <a:p>
            <a:pPr lvl="0"/>
            <a:r>
              <a:rPr lang="en-US" dirty="0"/>
              <a:t>Stat 1 - Description</a:t>
            </a:r>
          </a:p>
        </p:txBody>
      </p:sp>
      <p:sp>
        <p:nvSpPr>
          <p:cNvPr id="21" name="Content 3">
            <a:extLst>
              <a:ext uri="{FF2B5EF4-FFF2-40B4-BE49-F238E27FC236}">
                <a16:creationId xmlns:a16="http://schemas.microsoft.com/office/drawing/2014/main" id="{8313F975-F5DE-DB48-B5D7-94497A32813C}"/>
              </a:ext>
            </a:extLst>
          </p:cNvPr>
          <p:cNvSpPr>
            <a:spLocks noGrp="1"/>
          </p:cNvSpPr>
          <p:nvPr>
            <p:ph type="body" sz="quarter" idx="17" hasCustomPrompt="1"/>
          </p:nvPr>
        </p:nvSpPr>
        <p:spPr>
          <a:xfrm>
            <a:off x="1122440" y="2232899"/>
            <a:ext cx="2757888" cy="719436"/>
          </a:xfrm>
        </p:spPr>
        <p:txBody>
          <a:bodyPr anchor="t" anchorCtr="0">
            <a:noAutofit/>
          </a:bodyPr>
          <a:lstStyle>
            <a:lvl1pPr algn="l">
              <a:defRPr sz="5861" b="1">
                <a:solidFill>
                  <a:schemeClr val="accent5"/>
                </a:solidFill>
              </a:defRPr>
            </a:lvl1pPr>
          </a:lstStyle>
          <a:p>
            <a:pPr lvl="0"/>
            <a:r>
              <a:rPr lang="en-US" dirty="0"/>
              <a:t>4200+</a:t>
            </a:r>
          </a:p>
        </p:txBody>
      </p:sp>
      <p:sp>
        <p:nvSpPr>
          <p:cNvPr id="22" name="Content 3">
            <a:extLst>
              <a:ext uri="{FF2B5EF4-FFF2-40B4-BE49-F238E27FC236}">
                <a16:creationId xmlns:a16="http://schemas.microsoft.com/office/drawing/2014/main" id="{0A379F6A-BC09-944B-93C8-5F86F1899C6C}"/>
              </a:ext>
            </a:extLst>
          </p:cNvPr>
          <p:cNvSpPr>
            <a:spLocks noGrp="1"/>
          </p:cNvSpPr>
          <p:nvPr>
            <p:ph type="body" sz="quarter" idx="18" hasCustomPrompt="1"/>
          </p:nvPr>
        </p:nvSpPr>
        <p:spPr>
          <a:xfrm>
            <a:off x="1122439" y="5106212"/>
            <a:ext cx="2757888" cy="719436"/>
          </a:xfrm>
        </p:spPr>
        <p:txBody>
          <a:bodyPr anchor="t" anchorCtr="0">
            <a:normAutofit/>
          </a:bodyPr>
          <a:lstStyle>
            <a:lvl1pPr algn="l">
              <a:defRPr sz="2131" b="0">
                <a:solidFill>
                  <a:schemeClr val="bg1"/>
                </a:solidFill>
              </a:defRPr>
            </a:lvl1pPr>
          </a:lstStyle>
          <a:p>
            <a:pPr lvl="0"/>
            <a:r>
              <a:rPr lang="en-US" dirty="0"/>
              <a:t>Stat 1 - Description</a:t>
            </a:r>
          </a:p>
        </p:txBody>
      </p:sp>
      <p:sp>
        <p:nvSpPr>
          <p:cNvPr id="23" name="Content 3">
            <a:extLst>
              <a:ext uri="{FF2B5EF4-FFF2-40B4-BE49-F238E27FC236}">
                <a16:creationId xmlns:a16="http://schemas.microsoft.com/office/drawing/2014/main" id="{6D71C074-0E3D-4949-853E-3EFFFD1E918B}"/>
              </a:ext>
            </a:extLst>
          </p:cNvPr>
          <p:cNvSpPr>
            <a:spLocks noGrp="1"/>
          </p:cNvSpPr>
          <p:nvPr>
            <p:ph type="body" sz="quarter" idx="19" hasCustomPrompt="1"/>
          </p:nvPr>
        </p:nvSpPr>
        <p:spPr>
          <a:xfrm>
            <a:off x="1122439" y="4308327"/>
            <a:ext cx="2757888" cy="719436"/>
          </a:xfrm>
        </p:spPr>
        <p:txBody>
          <a:bodyPr anchor="t" anchorCtr="0">
            <a:noAutofit/>
          </a:bodyPr>
          <a:lstStyle>
            <a:lvl1pPr algn="l">
              <a:defRPr sz="5861" b="1">
                <a:solidFill>
                  <a:schemeClr val="accent5"/>
                </a:solidFill>
              </a:defRPr>
            </a:lvl1pPr>
          </a:lstStyle>
          <a:p>
            <a:pPr lvl="0"/>
            <a:r>
              <a:rPr lang="en-US" dirty="0"/>
              <a:t>4200+</a:t>
            </a:r>
          </a:p>
        </p:txBody>
      </p:sp>
      <p:sp>
        <p:nvSpPr>
          <p:cNvPr id="24" name="Content 3">
            <a:extLst>
              <a:ext uri="{FF2B5EF4-FFF2-40B4-BE49-F238E27FC236}">
                <a16:creationId xmlns:a16="http://schemas.microsoft.com/office/drawing/2014/main" id="{0B6333B8-1B8A-6044-B0E7-0015531DE253}"/>
              </a:ext>
            </a:extLst>
          </p:cNvPr>
          <p:cNvSpPr>
            <a:spLocks noGrp="1"/>
          </p:cNvSpPr>
          <p:nvPr>
            <p:ph type="body" sz="quarter" idx="20" hasCustomPrompt="1"/>
          </p:nvPr>
        </p:nvSpPr>
        <p:spPr>
          <a:xfrm>
            <a:off x="4717056" y="3030784"/>
            <a:ext cx="2757888" cy="719436"/>
          </a:xfrm>
        </p:spPr>
        <p:txBody>
          <a:bodyPr anchor="t" anchorCtr="0">
            <a:normAutofit/>
          </a:bodyPr>
          <a:lstStyle>
            <a:lvl1pPr algn="l">
              <a:defRPr sz="2131" b="0">
                <a:solidFill>
                  <a:schemeClr val="bg1"/>
                </a:solidFill>
              </a:defRPr>
            </a:lvl1pPr>
          </a:lstStyle>
          <a:p>
            <a:pPr lvl="0"/>
            <a:r>
              <a:rPr lang="en-US" dirty="0"/>
              <a:t>Stat 1 - Description</a:t>
            </a:r>
          </a:p>
        </p:txBody>
      </p:sp>
      <p:sp>
        <p:nvSpPr>
          <p:cNvPr id="25" name="Content 3">
            <a:extLst>
              <a:ext uri="{FF2B5EF4-FFF2-40B4-BE49-F238E27FC236}">
                <a16:creationId xmlns:a16="http://schemas.microsoft.com/office/drawing/2014/main" id="{26C373D5-6079-D149-B9C2-3A72A726E1C9}"/>
              </a:ext>
            </a:extLst>
          </p:cNvPr>
          <p:cNvSpPr>
            <a:spLocks noGrp="1"/>
          </p:cNvSpPr>
          <p:nvPr>
            <p:ph type="body" sz="quarter" idx="21" hasCustomPrompt="1"/>
          </p:nvPr>
        </p:nvSpPr>
        <p:spPr>
          <a:xfrm>
            <a:off x="4717056" y="2232899"/>
            <a:ext cx="2757888" cy="719436"/>
          </a:xfrm>
        </p:spPr>
        <p:txBody>
          <a:bodyPr anchor="t" anchorCtr="0">
            <a:noAutofit/>
          </a:bodyPr>
          <a:lstStyle>
            <a:lvl1pPr algn="l">
              <a:defRPr sz="5861" b="1">
                <a:solidFill>
                  <a:schemeClr val="accent5"/>
                </a:solidFill>
              </a:defRPr>
            </a:lvl1pPr>
          </a:lstStyle>
          <a:p>
            <a:pPr lvl="0"/>
            <a:r>
              <a:rPr lang="en-US" dirty="0"/>
              <a:t>4200+</a:t>
            </a:r>
          </a:p>
        </p:txBody>
      </p:sp>
      <p:sp>
        <p:nvSpPr>
          <p:cNvPr id="26" name="Content 3">
            <a:extLst>
              <a:ext uri="{FF2B5EF4-FFF2-40B4-BE49-F238E27FC236}">
                <a16:creationId xmlns:a16="http://schemas.microsoft.com/office/drawing/2014/main" id="{ED6450EA-6207-1D49-B259-82F280675E3A}"/>
              </a:ext>
            </a:extLst>
          </p:cNvPr>
          <p:cNvSpPr>
            <a:spLocks noGrp="1"/>
          </p:cNvSpPr>
          <p:nvPr>
            <p:ph type="body" sz="quarter" idx="22" hasCustomPrompt="1"/>
          </p:nvPr>
        </p:nvSpPr>
        <p:spPr>
          <a:xfrm>
            <a:off x="4717055" y="5106212"/>
            <a:ext cx="2757888" cy="719436"/>
          </a:xfrm>
        </p:spPr>
        <p:txBody>
          <a:bodyPr anchor="t" anchorCtr="0">
            <a:normAutofit/>
          </a:bodyPr>
          <a:lstStyle>
            <a:lvl1pPr algn="l">
              <a:defRPr sz="2131" b="0">
                <a:solidFill>
                  <a:schemeClr val="bg1"/>
                </a:solidFill>
              </a:defRPr>
            </a:lvl1pPr>
          </a:lstStyle>
          <a:p>
            <a:pPr lvl="0"/>
            <a:r>
              <a:rPr lang="en-US" dirty="0"/>
              <a:t>Stat 1 - Description</a:t>
            </a:r>
          </a:p>
        </p:txBody>
      </p:sp>
      <p:sp>
        <p:nvSpPr>
          <p:cNvPr id="27" name="Content 3">
            <a:extLst>
              <a:ext uri="{FF2B5EF4-FFF2-40B4-BE49-F238E27FC236}">
                <a16:creationId xmlns:a16="http://schemas.microsoft.com/office/drawing/2014/main" id="{04197BF0-BF12-1E41-BDEF-34BC8DA6128D}"/>
              </a:ext>
            </a:extLst>
          </p:cNvPr>
          <p:cNvSpPr>
            <a:spLocks noGrp="1"/>
          </p:cNvSpPr>
          <p:nvPr>
            <p:ph type="body" sz="quarter" idx="23" hasCustomPrompt="1"/>
          </p:nvPr>
        </p:nvSpPr>
        <p:spPr>
          <a:xfrm>
            <a:off x="4717055" y="4308327"/>
            <a:ext cx="2757888" cy="719436"/>
          </a:xfrm>
        </p:spPr>
        <p:txBody>
          <a:bodyPr anchor="t" anchorCtr="0">
            <a:noAutofit/>
          </a:bodyPr>
          <a:lstStyle>
            <a:lvl1pPr algn="l">
              <a:defRPr sz="5861" b="1">
                <a:solidFill>
                  <a:schemeClr val="accent5"/>
                </a:solidFill>
              </a:defRPr>
            </a:lvl1pPr>
          </a:lstStyle>
          <a:p>
            <a:pPr lvl="0"/>
            <a:r>
              <a:rPr lang="en-US" dirty="0"/>
              <a:t>4200+</a:t>
            </a:r>
          </a:p>
        </p:txBody>
      </p:sp>
      <p:sp>
        <p:nvSpPr>
          <p:cNvPr id="28" name="Content 3">
            <a:extLst>
              <a:ext uri="{FF2B5EF4-FFF2-40B4-BE49-F238E27FC236}">
                <a16:creationId xmlns:a16="http://schemas.microsoft.com/office/drawing/2014/main" id="{FD4C97DE-016C-834F-8B65-170E8E756A3F}"/>
              </a:ext>
            </a:extLst>
          </p:cNvPr>
          <p:cNvSpPr>
            <a:spLocks noGrp="1"/>
          </p:cNvSpPr>
          <p:nvPr>
            <p:ph type="body" sz="quarter" idx="24" hasCustomPrompt="1"/>
          </p:nvPr>
        </p:nvSpPr>
        <p:spPr>
          <a:xfrm>
            <a:off x="8311671" y="3030784"/>
            <a:ext cx="2757888" cy="719436"/>
          </a:xfrm>
        </p:spPr>
        <p:txBody>
          <a:bodyPr anchor="t" anchorCtr="0">
            <a:normAutofit/>
          </a:bodyPr>
          <a:lstStyle>
            <a:lvl1pPr algn="l">
              <a:defRPr sz="2131" b="0">
                <a:solidFill>
                  <a:schemeClr val="bg1"/>
                </a:solidFill>
              </a:defRPr>
            </a:lvl1pPr>
          </a:lstStyle>
          <a:p>
            <a:pPr lvl="0"/>
            <a:r>
              <a:rPr lang="en-US" dirty="0"/>
              <a:t>Stat 1 - Description</a:t>
            </a:r>
          </a:p>
        </p:txBody>
      </p:sp>
      <p:sp>
        <p:nvSpPr>
          <p:cNvPr id="29" name="Content 3">
            <a:extLst>
              <a:ext uri="{FF2B5EF4-FFF2-40B4-BE49-F238E27FC236}">
                <a16:creationId xmlns:a16="http://schemas.microsoft.com/office/drawing/2014/main" id="{9A0B0C75-394E-E54A-92F9-EA94D168351E}"/>
              </a:ext>
            </a:extLst>
          </p:cNvPr>
          <p:cNvSpPr>
            <a:spLocks noGrp="1"/>
          </p:cNvSpPr>
          <p:nvPr>
            <p:ph type="body" sz="quarter" idx="25" hasCustomPrompt="1"/>
          </p:nvPr>
        </p:nvSpPr>
        <p:spPr>
          <a:xfrm>
            <a:off x="8311671" y="2232899"/>
            <a:ext cx="2757888" cy="719436"/>
          </a:xfrm>
        </p:spPr>
        <p:txBody>
          <a:bodyPr anchor="t" anchorCtr="0">
            <a:noAutofit/>
          </a:bodyPr>
          <a:lstStyle>
            <a:lvl1pPr algn="l">
              <a:defRPr sz="5861" b="1">
                <a:solidFill>
                  <a:schemeClr val="accent5"/>
                </a:solidFill>
              </a:defRPr>
            </a:lvl1pPr>
          </a:lstStyle>
          <a:p>
            <a:pPr lvl="0"/>
            <a:r>
              <a:rPr lang="en-US" dirty="0"/>
              <a:t>4200+</a:t>
            </a:r>
          </a:p>
        </p:txBody>
      </p:sp>
      <p:sp>
        <p:nvSpPr>
          <p:cNvPr id="30" name="Content 3">
            <a:extLst>
              <a:ext uri="{FF2B5EF4-FFF2-40B4-BE49-F238E27FC236}">
                <a16:creationId xmlns:a16="http://schemas.microsoft.com/office/drawing/2014/main" id="{6E9F9E32-0DAD-AF48-AD4F-1EE17FB2B438}"/>
              </a:ext>
            </a:extLst>
          </p:cNvPr>
          <p:cNvSpPr>
            <a:spLocks noGrp="1"/>
          </p:cNvSpPr>
          <p:nvPr>
            <p:ph type="body" sz="quarter" idx="26" hasCustomPrompt="1"/>
          </p:nvPr>
        </p:nvSpPr>
        <p:spPr>
          <a:xfrm>
            <a:off x="8311669" y="5106212"/>
            <a:ext cx="2757888" cy="719436"/>
          </a:xfrm>
        </p:spPr>
        <p:txBody>
          <a:bodyPr anchor="t" anchorCtr="0">
            <a:normAutofit/>
          </a:bodyPr>
          <a:lstStyle>
            <a:lvl1pPr algn="l">
              <a:defRPr sz="2131" b="0">
                <a:solidFill>
                  <a:schemeClr val="bg1"/>
                </a:solidFill>
              </a:defRPr>
            </a:lvl1pPr>
          </a:lstStyle>
          <a:p>
            <a:pPr lvl="0"/>
            <a:r>
              <a:rPr lang="en-US" dirty="0"/>
              <a:t>Stat 1 - Description</a:t>
            </a:r>
          </a:p>
        </p:txBody>
      </p:sp>
      <p:sp>
        <p:nvSpPr>
          <p:cNvPr id="31" name="Content 3">
            <a:extLst>
              <a:ext uri="{FF2B5EF4-FFF2-40B4-BE49-F238E27FC236}">
                <a16:creationId xmlns:a16="http://schemas.microsoft.com/office/drawing/2014/main" id="{BC78BB18-91C0-0945-BA63-EB93A259DA3E}"/>
              </a:ext>
            </a:extLst>
          </p:cNvPr>
          <p:cNvSpPr>
            <a:spLocks noGrp="1"/>
          </p:cNvSpPr>
          <p:nvPr>
            <p:ph type="body" sz="quarter" idx="27" hasCustomPrompt="1"/>
          </p:nvPr>
        </p:nvSpPr>
        <p:spPr>
          <a:xfrm>
            <a:off x="8311669" y="4308327"/>
            <a:ext cx="2757888" cy="719436"/>
          </a:xfrm>
        </p:spPr>
        <p:txBody>
          <a:bodyPr anchor="t" anchorCtr="0">
            <a:noAutofit/>
          </a:bodyPr>
          <a:lstStyle>
            <a:lvl1pPr algn="l">
              <a:defRPr sz="5861" b="1">
                <a:solidFill>
                  <a:schemeClr val="accent5"/>
                </a:solidFill>
              </a:defRPr>
            </a:lvl1pPr>
          </a:lstStyle>
          <a:p>
            <a:pPr lvl="0"/>
            <a:r>
              <a:rPr lang="en-US" dirty="0"/>
              <a:t>4200+</a:t>
            </a:r>
          </a:p>
        </p:txBody>
      </p:sp>
      <p:sp>
        <p:nvSpPr>
          <p:cNvPr id="17" name="Slide Number Placeholder 5">
            <a:extLst>
              <a:ext uri="{FF2B5EF4-FFF2-40B4-BE49-F238E27FC236}">
                <a16:creationId xmlns:a16="http://schemas.microsoft.com/office/drawing/2014/main" id="{0E926F03-860E-BC44-9C4E-407EDD7D2E40}"/>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bg1"/>
                </a:solidFill>
              </a:defRPr>
            </a:lvl1pPr>
          </a:lstStyle>
          <a:p>
            <a:fld id="{7BA77EE5-CA8F-5745-9247-46B98E75B2F0}" type="slidenum">
              <a:rPr lang="en-US" smtClean="0"/>
              <a:pPr/>
              <a:t>‹#›</a:t>
            </a:fld>
            <a:endParaRPr lang="en-US" dirty="0"/>
          </a:p>
        </p:txBody>
      </p:sp>
      <p:sp>
        <p:nvSpPr>
          <p:cNvPr id="33" name="Title">
            <a:extLst>
              <a:ext uri="{FF2B5EF4-FFF2-40B4-BE49-F238E27FC236}">
                <a16:creationId xmlns:a16="http://schemas.microsoft.com/office/drawing/2014/main" id="{629BEFD2-7AB5-694B-B772-B447D9A30648}"/>
              </a:ext>
            </a:extLst>
          </p:cNvPr>
          <p:cNvSpPr>
            <a:spLocks noGrp="1"/>
          </p:cNvSpPr>
          <p:nvPr>
            <p:ph type="title" hasCustomPrompt="1"/>
          </p:nvPr>
        </p:nvSpPr>
        <p:spPr>
          <a:xfrm>
            <a:off x="623148" y="213583"/>
            <a:ext cx="10959253" cy="929418"/>
          </a:xfrm>
        </p:spPr>
        <p:txBody>
          <a:bodyPr anchor="ctr"/>
          <a:lstStyle>
            <a:lvl1pPr algn="ctr">
              <a:defRPr b="0">
                <a:solidFill>
                  <a:schemeClr val="bg1"/>
                </a:solidFill>
              </a:defRPr>
            </a:lvl1pPr>
          </a:lstStyle>
          <a:p>
            <a:r>
              <a:rPr lang="en-US" dirty="0"/>
              <a:t>Content - Headline Only - Dark Bkgd.</a:t>
            </a:r>
          </a:p>
        </p:txBody>
      </p:sp>
    </p:spTree>
    <p:extLst>
      <p:ext uri="{BB962C8B-B14F-4D97-AF65-F5344CB8AC3E}">
        <p14:creationId xmlns:p14="http://schemas.microsoft.com/office/powerpoint/2010/main" val="428278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ntent - Full Screen - Light">
    <p:bg>
      <p:bgPr>
        <a:solidFill>
          <a:schemeClr val="accent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9A4D9E6-8E6E-4A2D-BBD7-AE791C674554}"/>
              </a:ext>
            </a:extLst>
          </p:cNvPr>
          <p:cNvSpPr>
            <a:spLocks noGrp="1"/>
          </p:cNvSpPr>
          <p:nvPr>
            <p:ph sz="quarter" idx="10" hasCustomPrompt="1"/>
          </p:nvPr>
        </p:nvSpPr>
        <p:spPr>
          <a:xfrm>
            <a:off x="0" y="1"/>
            <a:ext cx="12192000" cy="6858000"/>
          </a:xfrm>
        </p:spPr>
        <p:txBody>
          <a:bodyPr anchor="ctr" anchorCtr="1"/>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Content - Full Screen - Light</a:t>
            </a:r>
          </a:p>
          <a:p>
            <a:pPr lvl="1"/>
            <a:r>
              <a:rPr lang="en-US" dirty="0"/>
              <a:t>Second level</a:t>
            </a:r>
          </a:p>
          <a:p>
            <a:pPr lvl="2"/>
            <a:r>
              <a:rPr lang="en-US" dirty="0"/>
              <a:t>Third level</a:t>
            </a:r>
          </a:p>
        </p:txBody>
      </p:sp>
      <p:sp>
        <p:nvSpPr>
          <p:cNvPr id="5" name="Slide Number Placeholder 5">
            <a:extLst>
              <a:ext uri="{FF2B5EF4-FFF2-40B4-BE49-F238E27FC236}">
                <a16:creationId xmlns:a16="http://schemas.microsoft.com/office/drawing/2014/main" id="{F319A9B8-F434-5544-8B98-AC66C1CEB293}"/>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bg2"/>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253883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 Headline Only - Dark Bkgd.">
    <p:bg>
      <p:bgPr>
        <a:solidFill>
          <a:schemeClr val="bg1"/>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BC58352D-A90E-4281-9255-99278C2F8D38}"/>
              </a:ext>
            </a:extLst>
          </p:cNvPr>
          <p:cNvSpPr>
            <a:spLocks noGrp="1"/>
          </p:cNvSpPr>
          <p:nvPr>
            <p:ph type="title" hasCustomPrompt="1"/>
          </p:nvPr>
        </p:nvSpPr>
        <p:spPr/>
        <p:txBody>
          <a:bodyPr anchor="ctr"/>
          <a:lstStyle>
            <a:lvl1pPr>
              <a:defRPr b="0">
                <a:solidFill>
                  <a:schemeClr val="tx1"/>
                </a:solidFill>
              </a:defRPr>
            </a:lvl1pPr>
          </a:lstStyle>
          <a:p>
            <a:r>
              <a:rPr lang="en-US" dirty="0"/>
              <a:t>Content - Headline Only - Dark.</a:t>
            </a:r>
          </a:p>
        </p:txBody>
      </p:sp>
      <p:sp>
        <p:nvSpPr>
          <p:cNvPr id="5" name="Slide Number Placeholder 5">
            <a:extLst>
              <a:ext uri="{FF2B5EF4-FFF2-40B4-BE49-F238E27FC236}">
                <a16:creationId xmlns:a16="http://schemas.microsoft.com/office/drawing/2014/main" id="{ABC0DA77-A382-7F4A-BE57-438CE6253361}"/>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24361348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ntent - Headline Only - Dark Bkgd.">
    <p:bg>
      <p:bgPr>
        <a:solidFill>
          <a:schemeClr val="accent1"/>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BC58352D-A90E-4281-9255-99278C2F8D38}"/>
              </a:ext>
            </a:extLst>
          </p:cNvPr>
          <p:cNvSpPr>
            <a:spLocks noGrp="1"/>
          </p:cNvSpPr>
          <p:nvPr>
            <p:ph type="title" hasCustomPrompt="1"/>
          </p:nvPr>
        </p:nvSpPr>
        <p:spPr/>
        <p:txBody>
          <a:bodyPr anchor="ctr"/>
          <a:lstStyle>
            <a:lvl1pPr>
              <a:defRPr b="0">
                <a:solidFill>
                  <a:schemeClr val="tx1"/>
                </a:solidFill>
              </a:defRPr>
            </a:lvl1pPr>
          </a:lstStyle>
          <a:p>
            <a:r>
              <a:rPr lang="en-US" dirty="0"/>
              <a:t>Content - Headline Only - Blue.</a:t>
            </a:r>
          </a:p>
        </p:txBody>
      </p:sp>
      <p:sp>
        <p:nvSpPr>
          <p:cNvPr id="5" name="Slide Number Placeholder 5">
            <a:extLst>
              <a:ext uri="{FF2B5EF4-FFF2-40B4-BE49-F238E27FC236}">
                <a16:creationId xmlns:a16="http://schemas.microsoft.com/office/drawing/2014/main" id="{ABC0DA77-A382-7F4A-BE57-438CE6253361}"/>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
        <p:nvSpPr>
          <p:cNvPr id="4" name="Rectangle 3">
            <a:extLst>
              <a:ext uri="{FF2B5EF4-FFF2-40B4-BE49-F238E27FC236}">
                <a16:creationId xmlns:a16="http://schemas.microsoft.com/office/drawing/2014/main" id="{C64ED8D8-2B74-804B-B582-7AA29C2C4EDC}"/>
              </a:ext>
            </a:extLst>
          </p:cNvPr>
          <p:cNvSpPr/>
          <p:nvPr userDrawn="1"/>
        </p:nvSpPr>
        <p:spPr>
          <a:xfrm>
            <a:off x="0" y="1"/>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Tree>
    <p:extLst>
      <p:ext uri="{BB962C8B-B14F-4D97-AF65-F5344CB8AC3E}">
        <p14:creationId xmlns:p14="http://schemas.microsoft.com/office/powerpoint/2010/main" val="17381951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ontent - Headline Only - Dark Bkgd.">
    <p:bg>
      <p:bgPr>
        <a:solidFill>
          <a:schemeClr val="accent2"/>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BC58352D-A90E-4281-9255-99278C2F8D38}"/>
              </a:ext>
            </a:extLst>
          </p:cNvPr>
          <p:cNvSpPr>
            <a:spLocks noGrp="1"/>
          </p:cNvSpPr>
          <p:nvPr>
            <p:ph type="title" hasCustomPrompt="1"/>
          </p:nvPr>
        </p:nvSpPr>
        <p:spPr/>
        <p:txBody>
          <a:bodyPr anchor="ctr"/>
          <a:lstStyle>
            <a:lvl1pPr>
              <a:defRPr b="0">
                <a:solidFill>
                  <a:schemeClr val="tx1"/>
                </a:solidFill>
              </a:defRPr>
            </a:lvl1pPr>
          </a:lstStyle>
          <a:p>
            <a:r>
              <a:rPr lang="en-US" dirty="0"/>
              <a:t>Content - Headline Only - Green.</a:t>
            </a:r>
          </a:p>
        </p:txBody>
      </p:sp>
      <p:sp>
        <p:nvSpPr>
          <p:cNvPr id="5" name="Slide Number Placeholder 5">
            <a:extLst>
              <a:ext uri="{FF2B5EF4-FFF2-40B4-BE49-F238E27FC236}">
                <a16:creationId xmlns:a16="http://schemas.microsoft.com/office/drawing/2014/main" id="{ABC0DA77-A382-7F4A-BE57-438CE6253361}"/>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
        <p:nvSpPr>
          <p:cNvPr id="4" name="Rectangle 3">
            <a:extLst>
              <a:ext uri="{FF2B5EF4-FFF2-40B4-BE49-F238E27FC236}">
                <a16:creationId xmlns:a16="http://schemas.microsoft.com/office/drawing/2014/main" id="{96EC6675-5AEA-9747-ABD9-2E79293F688B}"/>
              </a:ext>
            </a:extLst>
          </p:cNvPr>
          <p:cNvSpPr/>
          <p:nvPr userDrawn="1"/>
        </p:nvSpPr>
        <p:spPr>
          <a:xfrm>
            <a:off x="0" y="1"/>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Tree>
    <p:extLst>
      <p:ext uri="{BB962C8B-B14F-4D97-AF65-F5344CB8AC3E}">
        <p14:creationId xmlns:p14="http://schemas.microsoft.com/office/powerpoint/2010/main" val="37793248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Content - Headline Only - Dark Bkgd.">
    <p:bg>
      <p:bgPr>
        <a:solidFill>
          <a:schemeClr val="accent3"/>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BC58352D-A90E-4281-9255-99278C2F8D38}"/>
              </a:ext>
            </a:extLst>
          </p:cNvPr>
          <p:cNvSpPr>
            <a:spLocks noGrp="1"/>
          </p:cNvSpPr>
          <p:nvPr>
            <p:ph type="title" hasCustomPrompt="1"/>
          </p:nvPr>
        </p:nvSpPr>
        <p:spPr/>
        <p:txBody>
          <a:bodyPr anchor="ctr"/>
          <a:lstStyle>
            <a:lvl1pPr>
              <a:defRPr b="0">
                <a:solidFill>
                  <a:schemeClr val="tx1"/>
                </a:solidFill>
              </a:defRPr>
            </a:lvl1pPr>
          </a:lstStyle>
          <a:p>
            <a:r>
              <a:rPr lang="en-US" dirty="0"/>
              <a:t>Content - Headline Only - Purple.</a:t>
            </a:r>
          </a:p>
        </p:txBody>
      </p:sp>
      <p:sp>
        <p:nvSpPr>
          <p:cNvPr id="5" name="Slide Number Placeholder 5">
            <a:extLst>
              <a:ext uri="{FF2B5EF4-FFF2-40B4-BE49-F238E27FC236}">
                <a16:creationId xmlns:a16="http://schemas.microsoft.com/office/drawing/2014/main" id="{ABC0DA77-A382-7F4A-BE57-438CE6253361}"/>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
        <p:nvSpPr>
          <p:cNvPr id="4" name="Rectangle 3">
            <a:extLst>
              <a:ext uri="{FF2B5EF4-FFF2-40B4-BE49-F238E27FC236}">
                <a16:creationId xmlns:a16="http://schemas.microsoft.com/office/drawing/2014/main" id="{345AF29D-9690-CE4E-B961-9E7029D94CF6}"/>
              </a:ext>
            </a:extLst>
          </p:cNvPr>
          <p:cNvSpPr/>
          <p:nvPr userDrawn="1"/>
        </p:nvSpPr>
        <p:spPr>
          <a:xfrm>
            <a:off x="0" y="1"/>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Tree>
    <p:extLst>
      <p:ext uri="{BB962C8B-B14F-4D97-AF65-F5344CB8AC3E}">
        <p14:creationId xmlns:p14="http://schemas.microsoft.com/office/powerpoint/2010/main" val="29561774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ONE PRESENTER w/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80C0F2CB-603E-8DE4-99AE-6B798DB67D06}"/>
              </a:ext>
            </a:extLst>
          </p:cNvPr>
          <p:cNvSpPr txBox="1"/>
          <p:nvPr userDrawn="1"/>
        </p:nvSpPr>
        <p:spPr>
          <a:xfrm>
            <a:off x="4596210" y="1976351"/>
            <a:ext cx="2999583" cy="235770"/>
          </a:xfrm>
          <a:prstGeom prst="rect">
            <a:avLst/>
          </a:prstGeom>
          <a:noFill/>
        </p:spPr>
        <p:txBody>
          <a:bodyPr wrap="square" rtlCol="0">
            <a:spAutoFit/>
          </a:bodyPr>
          <a:lstStyle/>
          <a:p>
            <a:pPr algn="ctr"/>
            <a:r>
              <a:rPr lang="en-US" sz="932" spc="400" dirty="0">
                <a:solidFill>
                  <a:schemeClr val="bg1"/>
                </a:solidFill>
              </a:rPr>
              <a:t>PRESENTED BY</a:t>
            </a:r>
          </a:p>
        </p:txBody>
      </p:sp>
      <p:pic>
        <p:nvPicPr>
          <p:cNvPr id="4" name="Picture 3">
            <a:extLst>
              <a:ext uri="{FF2B5EF4-FFF2-40B4-BE49-F238E27FC236}">
                <a16:creationId xmlns:a16="http://schemas.microsoft.com/office/drawing/2014/main" id="{93891FAE-2D6D-CD44-4D7F-E90F65E1ADBE}"/>
              </a:ext>
            </a:extLst>
          </p:cNvPr>
          <p:cNvPicPr>
            <a:picLocks noChangeAspect="1"/>
          </p:cNvPicPr>
          <p:nvPr userDrawn="1"/>
        </p:nvPicPr>
        <p:blipFill>
          <a:blip r:embed="rId3">
            <a:alphaModFix amt="65000"/>
          </a:blip>
          <a:stretch>
            <a:fillRect/>
          </a:stretch>
        </p:blipFill>
        <p:spPr>
          <a:xfrm>
            <a:off x="-471410" y="3617745"/>
            <a:ext cx="4062537" cy="4058779"/>
          </a:xfrm>
          <a:prstGeom prst="rect">
            <a:avLst/>
          </a:prstGeom>
        </p:spPr>
      </p:pic>
      <p:sp>
        <p:nvSpPr>
          <p:cNvPr id="31" name="Text Placeholder 30">
            <a:extLst>
              <a:ext uri="{FF2B5EF4-FFF2-40B4-BE49-F238E27FC236}">
                <a16:creationId xmlns:a16="http://schemas.microsoft.com/office/drawing/2014/main" id="{FB9CFF35-1299-38B2-DC62-8FA0ED9C8111}"/>
              </a:ext>
            </a:extLst>
          </p:cNvPr>
          <p:cNvSpPr>
            <a:spLocks noGrp="1"/>
          </p:cNvSpPr>
          <p:nvPr>
            <p:ph type="body" sz="quarter" idx="23" hasCustomPrompt="1"/>
          </p:nvPr>
        </p:nvSpPr>
        <p:spPr>
          <a:xfrm>
            <a:off x="724136" y="608889"/>
            <a:ext cx="10743728" cy="600725"/>
          </a:xfrm>
          <a:prstGeom prst="rect">
            <a:avLst/>
          </a:prstGeom>
        </p:spPr>
        <p:txBody>
          <a:bodyPr anchor="ctr"/>
          <a:lstStyle>
            <a:lvl1pPr marL="0" indent="0" algn="ctr">
              <a:buFontTx/>
              <a:buNone/>
              <a:defRPr sz="2931">
                <a:solidFill>
                  <a:schemeClr val="bg1"/>
                </a:solidFill>
              </a:defRPr>
            </a:lvl1pPr>
            <a:lvl2pPr marL="456777" indent="0" algn="ctr">
              <a:buFontTx/>
              <a:buNone/>
              <a:defRPr sz="3197">
                <a:solidFill>
                  <a:schemeClr val="bg1"/>
                </a:solidFill>
              </a:defRPr>
            </a:lvl2pPr>
            <a:lvl3pPr marL="913554" indent="0" algn="ctr">
              <a:buFontTx/>
              <a:buNone/>
              <a:defRPr sz="3197">
                <a:solidFill>
                  <a:schemeClr val="bg1"/>
                </a:solidFill>
              </a:defRPr>
            </a:lvl3pPr>
            <a:lvl4pPr marL="1370331" indent="0" algn="ctr">
              <a:buFontTx/>
              <a:buNone/>
              <a:defRPr sz="3197">
                <a:solidFill>
                  <a:schemeClr val="bg1"/>
                </a:solidFill>
              </a:defRPr>
            </a:lvl4pPr>
            <a:lvl5pPr marL="1827108" indent="0" algn="ctr">
              <a:buFontTx/>
              <a:buNone/>
              <a:defRPr sz="3197">
                <a:solidFill>
                  <a:schemeClr val="bg1"/>
                </a:solidFill>
              </a:defRPr>
            </a:lvl5pPr>
          </a:lstStyle>
          <a:p>
            <a:pPr lvl="0"/>
            <a:r>
              <a:rPr lang="en-US" dirty="0"/>
              <a:t>Sample Presenter Slide Headline (1st Letter Cap)</a:t>
            </a:r>
          </a:p>
        </p:txBody>
      </p:sp>
      <p:sp>
        <p:nvSpPr>
          <p:cNvPr id="32" name="Text Placeholder 30">
            <a:extLst>
              <a:ext uri="{FF2B5EF4-FFF2-40B4-BE49-F238E27FC236}">
                <a16:creationId xmlns:a16="http://schemas.microsoft.com/office/drawing/2014/main" id="{A2293730-2643-54F3-E304-2EEEA0A22D45}"/>
              </a:ext>
            </a:extLst>
          </p:cNvPr>
          <p:cNvSpPr>
            <a:spLocks noGrp="1"/>
          </p:cNvSpPr>
          <p:nvPr>
            <p:ph type="body" sz="quarter" idx="24" hasCustomPrompt="1"/>
          </p:nvPr>
        </p:nvSpPr>
        <p:spPr>
          <a:xfrm>
            <a:off x="724136" y="1231070"/>
            <a:ext cx="10743728" cy="396364"/>
          </a:xfrm>
          <a:prstGeom prst="rect">
            <a:avLst/>
          </a:prstGeom>
        </p:spPr>
        <p:txBody>
          <a:bodyPr anchor="ctr"/>
          <a:lstStyle>
            <a:lvl1pPr marL="0" indent="0" algn="ctr">
              <a:buFontTx/>
              <a:buNone/>
              <a:defRPr sz="1865">
                <a:solidFill>
                  <a:schemeClr val="accent5"/>
                </a:solidFill>
              </a:defRPr>
            </a:lvl1pPr>
            <a:lvl2pPr marL="456777" indent="0" algn="ctr">
              <a:buFontTx/>
              <a:buNone/>
              <a:defRPr sz="3197">
                <a:solidFill>
                  <a:schemeClr val="bg1"/>
                </a:solidFill>
              </a:defRPr>
            </a:lvl2pPr>
            <a:lvl3pPr marL="913554" indent="0" algn="ctr">
              <a:buFontTx/>
              <a:buNone/>
              <a:defRPr sz="3197">
                <a:solidFill>
                  <a:schemeClr val="bg1"/>
                </a:solidFill>
              </a:defRPr>
            </a:lvl3pPr>
            <a:lvl4pPr marL="1370331" indent="0" algn="ctr">
              <a:buFontTx/>
              <a:buNone/>
              <a:defRPr sz="3197">
                <a:solidFill>
                  <a:schemeClr val="bg1"/>
                </a:solidFill>
              </a:defRPr>
            </a:lvl4pPr>
            <a:lvl5pPr marL="1827108" indent="0" algn="ctr">
              <a:buFontTx/>
              <a:buNone/>
              <a:defRPr sz="3197">
                <a:solidFill>
                  <a:schemeClr val="bg1"/>
                </a:solidFill>
              </a:defRPr>
            </a:lvl5pPr>
          </a:lstStyle>
          <a:p>
            <a:pPr lvl="0"/>
            <a:r>
              <a:rPr lang="en-US" dirty="0"/>
              <a:t>SAMPLE PRESENTER SLIDE SUBHEAD (ALL CAPS)</a:t>
            </a:r>
          </a:p>
        </p:txBody>
      </p:sp>
      <p:sp>
        <p:nvSpPr>
          <p:cNvPr id="40" name="TextBox 39">
            <a:extLst>
              <a:ext uri="{FF2B5EF4-FFF2-40B4-BE49-F238E27FC236}">
                <a16:creationId xmlns:a16="http://schemas.microsoft.com/office/drawing/2014/main" id="{5D68EB84-2054-46E6-7AE8-D91F95BCD116}"/>
              </a:ext>
            </a:extLst>
          </p:cNvPr>
          <p:cNvSpPr txBox="1"/>
          <p:nvPr userDrawn="1"/>
        </p:nvSpPr>
        <p:spPr>
          <a:xfrm>
            <a:off x="9434703" y="5808191"/>
            <a:ext cx="6355352" cy="287002"/>
          </a:xfrm>
          <a:prstGeom prst="rect">
            <a:avLst/>
          </a:prstGeom>
          <a:noFill/>
        </p:spPr>
        <p:txBody>
          <a:bodyPr wrap="square" rtlCol="0" anchor="ctr">
            <a:spAutoFit/>
          </a:bodyPr>
          <a:lstStyle/>
          <a:p>
            <a:pPr algn="ctr"/>
            <a:r>
              <a:rPr lang="en-US" sz="1265" dirty="0">
                <a:solidFill>
                  <a:schemeClr val="bg1"/>
                </a:solidFill>
              </a:rPr>
              <a:t>Cvent</a:t>
            </a:r>
          </a:p>
        </p:txBody>
      </p:sp>
      <p:grpSp>
        <p:nvGrpSpPr>
          <p:cNvPr id="16" name="Group 15">
            <a:extLst>
              <a:ext uri="{FF2B5EF4-FFF2-40B4-BE49-F238E27FC236}">
                <a16:creationId xmlns:a16="http://schemas.microsoft.com/office/drawing/2014/main" id="{43F2D1A7-0DFF-4E06-D041-74BEE6AEA2D8}"/>
              </a:ext>
            </a:extLst>
          </p:cNvPr>
          <p:cNvGrpSpPr/>
          <p:nvPr userDrawn="1"/>
        </p:nvGrpSpPr>
        <p:grpSpPr>
          <a:xfrm rot="2700000">
            <a:off x="4737026" y="1909475"/>
            <a:ext cx="415001" cy="395201"/>
            <a:chOff x="5101690" y="3518973"/>
            <a:chExt cx="1052826" cy="1001668"/>
          </a:xfrm>
        </p:grpSpPr>
        <p:sp>
          <p:nvSpPr>
            <p:cNvPr id="22" name="Rounded Rectangle 21">
              <a:extLst>
                <a:ext uri="{FF2B5EF4-FFF2-40B4-BE49-F238E27FC236}">
                  <a16:creationId xmlns:a16="http://schemas.microsoft.com/office/drawing/2014/main" id="{B7E57067-43FE-FEE8-FD85-8EC71055AB15}"/>
                </a:ext>
              </a:extLst>
            </p:cNvPr>
            <p:cNvSpPr>
              <a:spLocks noChangeAspect="1"/>
            </p:cNvSpPr>
            <p:nvPr userDrawn="1"/>
          </p:nvSpPr>
          <p:spPr>
            <a:xfrm rot="18900000">
              <a:off x="5188882" y="3518973"/>
              <a:ext cx="965634" cy="970995"/>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30" name="Rounded Rectangle 29">
              <a:extLst>
                <a:ext uri="{FF2B5EF4-FFF2-40B4-BE49-F238E27FC236}">
                  <a16:creationId xmlns:a16="http://schemas.microsoft.com/office/drawing/2014/main" id="{15488CEC-D2F1-B587-8B9E-806140AB1C78}"/>
                </a:ext>
              </a:extLst>
            </p:cNvPr>
            <p:cNvSpPr>
              <a:spLocks noChangeAspect="1"/>
            </p:cNvSpPr>
            <p:nvPr userDrawn="1"/>
          </p:nvSpPr>
          <p:spPr>
            <a:xfrm rot="18900000">
              <a:off x="5287902" y="3618542"/>
              <a:ext cx="767595" cy="771858"/>
            </a:xfrm>
            <a:prstGeom prst="roundRect">
              <a:avLst>
                <a:gd name="adj" fmla="val 7269"/>
              </a:avLst>
            </a:prstGeom>
            <a:gradFill>
              <a:gsLst>
                <a:gs pos="0">
                  <a:schemeClr val="accent5">
                    <a:lumMod val="40000"/>
                    <a:lumOff val="60000"/>
                  </a:schemeClr>
                </a:gs>
                <a:gs pos="100000">
                  <a:schemeClr val="accent1">
                    <a:lumMod val="75000"/>
                  </a:schemeClr>
                </a:gs>
              </a:gsLst>
              <a:lin ang="5400000" scaled="0"/>
            </a:gradFill>
            <a:ln w="3175">
              <a:solidFill>
                <a:schemeClr val="bg1">
                  <a:alpha val="49573"/>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34" name="Rounded Rectangle 33">
              <a:extLst>
                <a:ext uri="{FF2B5EF4-FFF2-40B4-BE49-F238E27FC236}">
                  <a16:creationId xmlns:a16="http://schemas.microsoft.com/office/drawing/2014/main" id="{1C27BF9E-0FF9-37E0-28E2-DE1184E936AF}"/>
                </a:ext>
              </a:extLst>
            </p:cNvPr>
            <p:cNvSpPr>
              <a:spLocks noChangeAspect="1"/>
            </p:cNvSpPr>
            <p:nvPr userDrawn="1"/>
          </p:nvSpPr>
          <p:spPr>
            <a:xfrm rot="18900000">
              <a:off x="5188882" y="3518973"/>
              <a:ext cx="965634" cy="970995"/>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36" name="Picture 35">
              <a:extLst>
                <a:ext uri="{FF2B5EF4-FFF2-40B4-BE49-F238E27FC236}">
                  <a16:creationId xmlns:a16="http://schemas.microsoft.com/office/drawing/2014/main" id="{F782979C-421E-8AC4-624C-058F104CD4B5}"/>
                </a:ext>
              </a:extLst>
            </p:cNvPr>
            <p:cNvPicPr>
              <a:picLocks noChangeAspect="1"/>
            </p:cNvPicPr>
            <p:nvPr userDrawn="1"/>
          </p:nvPicPr>
          <p:blipFill>
            <a:blip r:embed="rId4"/>
            <a:stretch>
              <a:fillRect/>
            </a:stretch>
          </p:blipFill>
          <p:spPr>
            <a:xfrm rot="18900000">
              <a:off x="5101690" y="3610873"/>
              <a:ext cx="535289" cy="30323"/>
            </a:xfrm>
            <a:prstGeom prst="rect">
              <a:avLst/>
            </a:prstGeom>
          </p:spPr>
        </p:pic>
        <p:pic>
          <p:nvPicPr>
            <p:cNvPr id="50" name="Picture 49">
              <a:extLst>
                <a:ext uri="{FF2B5EF4-FFF2-40B4-BE49-F238E27FC236}">
                  <a16:creationId xmlns:a16="http://schemas.microsoft.com/office/drawing/2014/main" id="{D2C2347E-D8CE-E4EB-EFE0-602CAA2A4153}"/>
                </a:ext>
              </a:extLst>
            </p:cNvPr>
            <p:cNvPicPr>
              <a:picLocks noChangeAspect="1"/>
            </p:cNvPicPr>
            <p:nvPr userDrawn="1"/>
          </p:nvPicPr>
          <p:blipFill>
            <a:blip r:embed="rId4"/>
            <a:stretch>
              <a:fillRect/>
            </a:stretch>
          </p:blipFill>
          <p:spPr>
            <a:xfrm rot="2700000">
              <a:off x="4999313" y="4255208"/>
              <a:ext cx="502405" cy="28461"/>
            </a:xfrm>
            <a:prstGeom prst="rect">
              <a:avLst/>
            </a:prstGeom>
          </p:spPr>
        </p:pic>
        <p:sp>
          <p:nvSpPr>
            <p:cNvPr id="51" name="Rounded Rectangle 50">
              <a:extLst>
                <a:ext uri="{FF2B5EF4-FFF2-40B4-BE49-F238E27FC236}">
                  <a16:creationId xmlns:a16="http://schemas.microsoft.com/office/drawing/2014/main" id="{5D664037-6305-00DF-9793-1611EE38676A}"/>
                </a:ext>
              </a:extLst>
            </p:cNvPr>
            <p:cNvSpPr>
              <a:spLocks noChangeAspect="1"/>
            </p:cNvSpPr>
            <p:nvPr userDrawn="1"/>
          </p:nvSpPr>
          <p:spPr>
            <a:xfrm rot="18900000">
              <a:off x="5324059" y="3653256"/>
              <a:ext cx="698563" cy="702436"/>
            </a:xfrm>
            <a:prstGeom prst="roundRect">
              <a:avLst>
                <a:gd name="adj" fmla="val 4817"/>
              </a:avLst>
            </a:prstGeom>
            <a:gradFill>
              <a:gsLst>
                <a:gs pos="0">
                  <a:schemeClr val="accent5"/>
                </a:gs>
                <a:gs pos="100000">
                  <a:schemeClr val="accent1"/>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52" name="Picture 51">
              <a:extLst>
                <a:ext uri="{FF2B5EF4-FFF2-40B4-BE49-F238E27FC236}">
                  <a16:creationId xmlns:a16="http://schemas.microsoft.com/office/drawing/2014/main" id="{D6D1E8C2-D3E4-06C7-AD46-4D174742FCA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2700000">
              <a:off x="5069210" y="4185320"/>
              <a:ext cx="618744" cy="35052"/>
            </a:xfrm>
            <a:prstGeom prst="rect">
              <a:avLst/>
            </a:prstGeom>
          </p:spPr>
        </p:pic>
        <p:pic>
          <p:nvPicPr>
            <p:cNvPr id="53" name="Picture 52">
              <a:extLst>
                <a:ext uri="{FF2B5EF4-FFF2-40B4-BE49-F238E27FC236}">
                  <a16:creationId xmlns:a16="http://schemas.microsoft.com/office/drawing/2014/main" id="{AEA20BC8-2820-0505-EC2E-6E28CBE472E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8100000">
              <a:off x="5161285" y="3696372"/>
              <a:ext cx="618744" cy="35052"/>
            </a:xfrm>
            <a:prstGeom prst="rect">
              <a:avLst/>
            </a:prstGeom>
          </p:spPr>
        </p:pic>
      </p:grpSp>
      <p:grpSp>
        <p:nvGrpSpPr>
          <p:cNvPr id="54" name="Group 53">
            <a:extLst>
              <a:ext uri="{FF2B5EF4-FFF2-40B4-BE49-F238E27FC236}">
                <a16:creationId xmlns:a16="http://schemas.microsoft.com/office/drawing/2014/main" id="{0CE65AB8-AFAA-92C7-7776-7FEA231F7429}"/>
              </a:ext>
            </a:extLst>
          </p:cNvPr>
          <p:cNvGrpSpPr/>
          <p:nvPr userDrawn="1"/>
        </p:nvGrpSpPr>
        <p:grpSpPr>
          <a:xfrm rot="2700000">
            <a:off x="4565322" y="2132476"/>
            <a:ext cx="290316" cy="290813"/>
            <a:chOff x="5131393" y="4562420"/>
            <a:chExt cx="420877" cy="421208"/>
          </a:xfrm>
        </p:grpSpPr>
        <p:sp>
          <p:nvSpPr>
            <p:cNvPr id="55" name="Rounded Rectangle 54">
              <a:extLst>
                <a:ext uri="{FF2B5EF4-FFF2-40B4-BE49-F238E27FC236}">
                  <a16:creationId xmlns:a16="http://schemas.microsoft.com/office/drawing/2014/main" id="{D88CA734-94A6-6D18-B551-796E0FE1BE7A}"/>
                </a:ext>
              </a:extLst>
            </p:cNvPr>
            <p:cNvSpPr>
              <a:spLocks noChangeAspect="1"/>
            </p:cNvSpPr>
            <p:nvPr userDrawn="1"/>
          </p:nvSpPr>
          <p:spPr>
            <a:xfrm rot="18900000">
              <a:off x="5201071" y="4562420"/>
              <a:ext cx="351199" cy="353150"/>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56" name="Rounded Rectangle 55">
              <a:extLst>
                <a:ext uri="{FF2B5EF4-FFF2-40B4-BE49-F238E27FC236}">
                  <a16:creationId xmlns:a16="http://schemas.microsoft.com/office/drawing/2014/main" id="{86D460B3-3405-D2F2-9D20-A73E53CC0657}"/>
                </a:ext>
              </a:extLst>
            </p:cNvPr>
            <p:cNvSpPr>
              <a:spLocks noChangeAspect="1"/>
            </p:cNvSpPr>
            <p:nvPr userDrawn="1"/>
          </p:nvSpPr>
          <p:spPr>
            <a:xfrm rot="18900000">
              <a:off x="5237084" y="4598633"/>
              <a:ext cx="279173" cy="280724"/>
            </a:xfrm>
            <a:prstGeom prst="roundRect">
              <a:avLst>
                <a:gd name="adj" fmla="val 7269"/>
              </a:avLst>
            </a:prstGeom>
            <a:gradFill>
              <a:gsLst>
                <a:gs pos="0">
                  <a:schemeClr val="accent6">
                    <a:lumMod val="40000"/>
                    <a:lumOff val="60000"/>
                  </a:schemeClr>
                </a:gs>
                <a:gs pos="100000">
                  <a:schemeClr val="accent4">
                    <a:lumMod val="50000"/>
                  </a:schemeClr>
                </a:gs>
              </a:gsLst>
              <a:lin ang="5400000" scaled="0"/>
            </a:gradFill>
            <a:ln w="3175">
              <a:solidFill>
                <a:schemeClr val="bg1">
                  <a:alpha val="4986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57" name="Rounded Rectangle 56">
              <a:extLst>
                <a:ext uri="{FF2B5EF4-FFF2-40B4-BE49-F238E27FC236}">
                  <a16:creationId xmlns:a16="http://schemas.microsoft.com/office/drawing/2014/main" id="{6CEB687C-6DE9-9652-2F2F-7C36EB1D2E82}"/>
                </a:ext>
              </a:extLst>
            </p:cNvPr>
            <p:cNvSpPr>
              <a:spLocks noChangeAspect="1"/>
            </p:cNvSpPr>
            <p:nvPr userDrawn="1"/>
          </p:nvSpPr>
          <p:spPr>
            <a:xfrm rot="18900000">
              <a:off x="5249190" y="4611259"/>
              <a:ext cx="254066" cy="255475"/>
            </a:xfrm>
            <a:prstGeom prst="roundRect">
              <a:avLst>
                <a:gd name="adj" fmla="val 4817"/>
              </a:avLst>
            </a:prstGeom>
            <a:gradFill>
              <a:gsLst>
                <a:gs pos="1000">
                  <a:schemeClr val="accent6"/>
                </a:gs>
                <a:gs pos="100000">
                  <a:schemeClr val="accent4"/>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58" name="Rounded Rectangle 57">
              <a:extLst>
                <a:ext uri="{FF2B5EF4-FFF2-40B4-BE49-F238E27FC236}">
                  <a16:creationId xmlns:a16="http://schemas.microsoft.com/office/drawing/2014/main" id="{1E0E3E3A-B465-FE1D-702F-FE53E8A5D4E9}"/>
                </a:ext>
              </a:extLst>
            </p:cNvPr>
            <p:cNvSpPr>
              <a:spLocks noChangeAspect="1"/>
            </p:cNvSpPr>
            <p:nvPr userDrawn="1"/>
          </p:nvSpPr>
          <p:spPr>
            <a:xfrm rot="18900000">
              <a:off x="5201071" y="4562420"/>
              <a:ext cx="351199" cy="353150"/>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59" name="Picture 58">
              <a:extLst>
                <a:ext uri="{FF2B5EF4-FFF2-40B4-BE49-F238E27FC236}">
                  <a16:creationId xmlns:a16="http://schemas.microsoft.com/office/drawing/2014/main" id="{83C99D2E-B516-597F-136F-83023B9C91E7}"/>
                </a:ext>
              </a:extLst>
            </p:cNvPr>
            <p:cNvPicPr>
              <a:picLocks noChangeAspect="1"/>
            </p:cNvPicPr>
            <p:nvPr userDrawn="1"/>
          </p:nvPicPr>
          <p:blipFill>
            <a:blip r:embed="rId4"/>
            <a:stretch>
              <a:fillRect/>
            </a:stretch>
          </p:blipFill>
          <p:spPr>
            <a:xfrm rot="18900000">
              <a:off x="5169359" y="4595844"/>
              <a:ext cx="194684" cy="11028"/>
            </a:xfrm>
            <a:prstGeom prst="rect">
              <a:avLst/>
            </a:prstGeom>
          </p:spPr>
        </p:pic>
        <p:pic>
          <p:nvPicPr>
            <p:cNvPr id="60" name="Picture 59">
              <a:extLst>
                <a:ext uri="{FF2B5EF4-FFF2-40B4-BE49-F238E27FC236}">
                  <a16:creationId xmlns:a16="http://schemas.microsoft.com/office/drawing/2014/main" id="{A28F2C1F-F47C-4A72-020E-E13B3DA2AD5F}"/>
                </a:ext>
              </a:extLst>
            </p:cNvPr>
            <p:cNvPicPr>
              <a:picLocks noChangeAspect="1"/>
            </p:cNvPicPr>
            <p:nvPr userDrawn="1"/>
          </p:nvPicPr>
          <p:blipFill>
            <a:blip r:embed="rId4"/>
            <a:stretch>
              <a:fillRect/>
            </a:stretch>
          </p:blipFill>
          <p:spPr>
            <a:xfrm rot="2700000">
              <a:off x="5132124" y="4830188"/>
              <a:ext cx="182724" cy="10351"/>
            </a:xfrm>
            <a:prstGeom prst="rect">
              <a:avLst/>
            </a:prstGeom>
          </p:spPr>
        </p:pic>
        <p:pic>
          <p:nvPicPr>
            <p:cNvPr id="61" name="Picture 60">
              <a:extLst>
                <a:ext uri="{FF2B5EF4-FFF2-40B4-BE49-F238E27FC236}">
                  <a16:creationId xmlns:a16="http://schemas.microsoft.com/office/drawing/2014/main" id="{7D8FE4DD-471F-C822-03BB-6DBE10614FBE}"/>
                </a:ext>
              </a:extLst>
            </p:cNvPr>
            <p:cNvPicPr>
              <a:picLocks noChangeAspect="1"/>
            </p:cNvPicPr>
            <p:nvPr userDrawn="1"/>
          </p:nvPicPr>
          <p:blipFill>
            <a:blip r:embed="rId4"/>
            <a:stretch>
              <a:fillRect/>
            </a:stretch>
          </p:blipFill>
          <p:spPr>
            <a:xfrm rot="18900000">
              <a:off x="5131393" y="4639588"/>
              <a:ext cx="309372" cy="17526"/>
            </a:xfrm>
            <a:prstGeom prst="rect">
              <a:avLst/>
            </a:prstGeom>
          </p:spPr>
        </p:pic>
        <p:pic>
          <p:nvPicPr>
            <p:cNvPr id="62" name="Picture 61">
              <a:extLst>
                <a:ext uri="{FF2B5EF4-FFF2-40B4-BE49-F238E27FC236}">
                  <a16:creationId xmlns:a16="http://schemas.microsoft.com/office/drawing/2014/main" id="{BD70663B-871D-3C5A-215F-9A2786B985CA}"/>
                </a:ext>
              </a:extLst>
            </p:cNvPr>
            <p:cNvPicPr>
              <a:picLocks noChangeAspect="1"/>
            </p:cNvPicPr>
            <p:nvPr userDrawn="1"/>
          </p:nvPicPr>
          <p:blipFill>
            <a:blip r:embed="rId4"/>
            <a:stretch>
              <a:fillRect/>
            </a:stretch>
          </p:blipFill>
          <p:spPr>
            <a:xfrm rot="2700000">
              <a:off x="5137743" y="4820179"/>
              <a:ext cx="309372" cy="17526"/>
            </a:xfrm>
            <a:prstGeom prst="rect">
              <a:avLst/>
            </a:prstGeom>
          </p:spPr>
        </p:pic>
      </p:grpSp>
      <p:sp>
        <p:nvSpPr>
          <p:cNvPr id="3" name="Rounded Rectangle 2">
            <a:extLst>
              <a:ext uri="{FF2B5EF4-FFF2-40B4-BE49-F238E27FC236}">
                <a16:creationId xmlns:a16="http://schemas.microsoft.com/office/drawing/2014/main" id="{4B4077FD-A86F-4350-53FD-1CEDE011EB21}"/>
              </a:ext>
            </a:extLst>
          </p:cNvPr>
          <p:cNvSpPr>
            <a:spLocks noChangeAspect="1"/>
          </p:cNvSpPr>
          <p:nvPr userDrawn="1"/>
        </p:nvSpPr>
        <p:spPr>
          <a:xfrm>
            <a:off x="4972802" y="2555390"/>
            <a:ext cx="2246397" cy="2256786"/>
          </a:xfrm>
          <a:prstGeom prst="roundRect">
            <a:avLst>
              <a:gd name="adj" fmla="val 9021"/>
            </a:avLst>
          </a:prstGeom>
          <a:gradFill>
            <a:gsLst>
              <a:gs pos="52000">
                <a:srgbClr val="FFFFFF">
                  <a:alpha val="25000"/>
                </a:srgbClr>
              </a:gs>
              <a:gs pos="0">
                <a:schemeClr val="bg1">
                  <a:alpha val="10013"/>
                </a:schemeClr>
              </a:gs>
              <a:gs pos="100000">
                <a:schemeClr val="bg1">
                  <a:alpha val="10000"/>
                </a:schemeClr>
              </a:gs>
            </a:gsLst>
            <a:lin ang="13200000" scaled="0"/>
          </a:gradFill>
          <a:ln w="317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sp>
        <p:nvSpPr>
          <p:cNvPr id="5" name="Picture Placeholder 61">
            <a:extLst>
              <a:ext uri="{FF2B5EF4-FFF2-40B4-BE49-F238E27FC236}">
                <a16:creationId xmlns:a16="http://schemas.microsoft.com/office/drawing/2014/main" id="{52D01999-72FC-1FCE-AAB6-23F13731807B}"/>
              </a:ext>
            </a:extLst>
          </p:cNvPr>
          <p:cNvSpPr>
            <a:spLocks noGrp="1"/>
          </p:cNvSpPr>
          <p:nvPr>
            <p:ph type="pic" sz="quarter" idx="18" hasCustomPrompt="1"/>
          </p:nvPr>
        </p:nvSpPr>
        <p:spPr>
          <a:xfrm>
            <a:off x="5091695" y="2680406"/>
            <a:ext cx="2008611" cy="2006752"/>
          </a:xfrm>
          <a:prstGeom prst="roundRect">
            <a:avLst>
              <a:gd name="adj" fmla="val 5524"/>
            </a:avLst>
          </a:prstGeom>
          <a:noFill/>
          <a:ln>
            <a:gradFill>
              <a:gsLst>
                <a:gs pos="0">
                  <a:srgbClr val="AD63FC"/>
                </a:gs>
                <a:gs pos="100000">
                  <a:srgbClr val="5D9CF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349" b="0" i="0" dirty="0">
                <a:solidFill>
                  <a:schemeClr val="lt1"/>
                </a:solidFill>
                <a:latin typeface="Arial" panose="020B0604020202020204" pitchFamily="34" charset="0"/>
              </a:defRPr>
            </a:lvl1pPr>
          </a:lstStyle>
          <a:p>
            <a:pPr marL="0" lvl="0" algn="ctr" defTabSz="1218072"/>
            <a:r>
              <a:rPr lang="en-US" dirty="0"/>
              <a:t> </a:t>
            </a:r>
          </a:p>
        </p:txBody>
      </p:sp>
      <p:sp>
        <p:nvSpPr>
          <p:cNvPr id="6" name="Text Placeholder 34">
            <a:extLst>
              <a:ext uri="{FF2B5EF4-FFF2-40B4-BE49-F238E27FC236}">
                <a16:creationId xmlns:a16="http://schemas.microsoft.com/office/drawing/2014/main" id="{6A4C76B3-C741-45B0-9CEB-6570AFBE2726}"/>
              </a:ext>
            </a:extLst>
          </p:cNvPr>
          <p:cNvSpPr>
            <a:spLocks noGrp="1"/>
          </p:cNvSpPr>
          <p:nvPr>
            <p:ph type="body" sz="quarter" idx="25" hasCustomPrompt="1"/>
          </p:nvPr>
        </p:nvSpPr>
        <p:spPr>
          <a:xfrm>
            <a:off x="3983452" y="4980627"/>
            <a:ext cx="4225096" cy="355424"/>
          </a:xfrm>
          <a:prstGeom prst="rect">
            <a:avLst/>
          </a:prstGeom>
        </p:spPr>
        <p:txBody>
          <a:bodyPr/>
          <a:lstStyle>
            <a:lvl1pPr marL="0" indent="0" algn="ctr">
              <a:buFontTx/>
              <a:buNone/>
              <a:defRPr sz="1599" b="0" i="0">
                <a:solidFill>
                  <a:schemeClr val="bg1"/>
                </a:solidFill>
                <a:latin typeface="Arial" panose="020B0604020202020204" pitchFamily="34" charset="0"/>
                <a:cs typeface="Arial" panose="020B0604020202020204" pitchFamily="34" charset="0"/>
              </a:defRPr>
            </a:lvl1pPr>
            <a:lvl2pPr marL="456777" indent="0">
              <a:buFontTx/>
              <a:buNone/>
              <a:defRPr sz="1599" b="0" i="0">
                <a:solidFill>
                  <a:schemeClr val="bg1"/>
                </a:solidFill>
                <a:latin typeface="Arial" panose="020B0604020202020204" pitchFamily="34" charset="0"/>
                <a:cs typeface="Arial" panose="020B0604020202020204" pitchFamily="34" charset="0"/>
              </a:defRPr>
            </a:lvl2pPr>
            <a:lvl3pPr marL="913554" indent="0">
              <a:buFontTx/>
              <a:buNone/>
              <a:defRPr sz="1599" b="0" i="0">
                <a:solidFill>
                  <a:schemeClr val="bg1"/>
                </a:solidFill>
                <a:latin typeface="Arial" panose="020B0604020202020204" pitchFamily="34" charset="0"/>
                <a:cs typeface="Arial" panose="020B0604020202020204" pitchFamily="34" charset="0"/>
              </a:defRPr>
            </a:lvl3pPr>
            <a:lvl4pPr marL="1370331" indent="0">
              <a:buFontTx/>
              <a:buNone/>
              <a:defRPr sz="1599" b="0" i="0">
                <a:solidFill>
                  <a:schemeClr val="bg1"/>
                </a:solidFill>
                <a:latin typeface="Arial" panose="020B0604020202020204" pitchFamily="34" charset="0"/>
                <a:cs typeface="Arial" panose="020B0604020202020204" pitchFamily="34" charset="0"/>
              </a:defRPr>
            </a:lvl4pPr>
            <a:lvl5pPr marL="1827108" indent="0">
              <a:buFontTx/>
              <a:buNone/>
              <a:defRPr sz="1599" b="0" i="0">
                <a:solidFill>
                  <a:schemeClr val="bg1"/>
                </a:solidFill>
                <a:latin typeface="Arial" panose="020B0604020202020204" pitchFamily="34" charset="0"/>
                <a:cs typeface="Arial" panose="020B0604020202020204" pitchFamily="34" charset="0"/>
              </a:defRPr>
            </a:lvl5pPr>
          </a:lstStyle>
          <a:p>
            <a:pPr lvl="0"/>
            <a:r>
              <a:rPr lang="en-US" dirty="0"/>
              <a:t>FIRST &amp; LAST NAME (ALL CAP)</a:t>
            </a:r>
          </a:p>
        </p:txBody>
      </p:sp>
      <p:sp>
        <p:nvSpPr>
          <p:cNvPr id="7" name="Text Placeholder 36">
            <a:extLst>
              <a:ext uri="{FF2B5EF4-FFF2-40B4-BE49-F238E27FC236}">
                <a16:creationId xmlns:a16="http://schemas.microsoft.com/office/drawing/2014/main" id="{D9878B06-2E91-D7C9-CFDD-4D3F5ACD164D}"/>
              </a:ext>
            </a:extLst>
          </p:cNvPr>
          <p:cNvSpPr>
            <a:spLocks noGrp="1"/>
          </p:cNvSpPr>
          <p:nvPr>
            <p:ph type="body" sz="quarter" idx="26" hasCustomPrompt="1"/>
          </p:nvPr>
        </p:nvSpPr>
        <p:spPr>
          <a:xfrm>
            <a:off x="3983452" y="5390598"/>
            <a:ext cx="4225096" cy="229671"/>
          </a:xfrm>
          <a:prstGeom prst="rect">
            <a:avLst/>
          </a:prstGeom>
        </p:spPr>
        <p:txBody>
          <a:bodyPr wrap="square" tIns="45720" bIns="0" anchor="ctr"/>
          <a:lstStyle>
            <a:lvl1pPr marL="0" indent="0" algn="ctr">
              <a:lnSpc>
                <a:spcPts val="586"/>
              </a:lnSpc>
              <a:buNone/>
              <a:defRPr sz="1265">
                <a:solidFill>
                  <a:schemeClr val="bg1"/>
                </a:solidFill>
              </a:defRPr>
            </a:lvl1pPr>
            <a:lvl2pPr marL="456777" indent="0" algn="ctr">
              <a:buNone/>
              <a:defRPr sz="1265">
                <a:solidFill>
                  <a:schemeClr val="bg1"/>
                </a:solidFill>
              </a:defRPr>
            </a:lvl2pPr>
            <a:lvl3pPr marL="913554" indent="0" algn="ctr">
              <a:buNone/>
              <a:defRPr sz="1265">
                <a:solidFill>
                  <a:schemeClr val="bg1"/>
                </a:solidFill>
              </a:defRPr>
            </a:lvl3pPr>
            <a:lvl4pPr marL="1370331" indent="0" algn="ctr">
              <a:buNone/>
              <a:defRPr sz="1265">
                <a:solidFill>
                  <a:schemeClr val="bg1"/>
                </a:solidFill>
              </a:defRPr>
            </a:lvl4pPr>
            <a:lvl5pPr marL="1827108" indent="0" algn="ctr">
              <a:buNone/>
              <a:defRPr sz="1265">
                <a:solidFill>
                  <a:schemeClr val="bg1"/>
                </a:solidFill>
              </a:defRPr>
            </a:lvl5pPr>
          </a:lstStyle>
          <a:p>
            <a:pPr lvl="0"/>
            <a:r>
              <a:rPr lang="en-US" dirty="0"/>
              <a:t>Title</a:t>
            </a:r>
          </a:p>
        </p:txBody>
      </p:sp>
      <p:sp>
        <p:nvSpPr>
          <p:cNvPr id="10" name="Text Placeholder 36">
            <a:extLst>
              <a:ext uri="{FF2B5EF4-FFF2-40B4-BE49-F238E27FC236}">
                <a16:creationId xmlns:a16="http://schemas.microsoft.com/office/drawing/2014/main" id="{155283EB-35A2-8F9F-7231-614262CE6E52}"/>
              </a:ext>
            </a:extLst>
          </p:cNvPr>
          <p:cNvSpPr>
            <a:spLocks noGrp="1"/>
          </p:cNvSpPr>
          <p:nvPr>
            <p:ph type="body" sz="quarter" idx="27" hasCustomPrompt="1"/>
          </p:nvPr>
        </p:nvSpPr>
        <p:spPr>
          <a:xfrm>
            <a:off x="3983452" y="5635746"/>
            <a:ext cx="4225096" cy="229671"/>
          </a:xfrm>
          <a:prstGeom prst="rect">
            <a:avLst/>
          </a:prstGeom>
        </p:spPr>
        <p:txBody>
          <a:bodyPr wrap="square" tIns="45720" bIns="0" anchor="ctr"/>
          <a:lstStyle>
            <a:lvl1pPr marL="0" indent="0" algn="ctr">
              <a:lnSpc>
                <a:spcPts val="586"/>
              </a:lnSpc>
              <a:buNone/>
              <a:defRPr sz="1265">
                <a:solidFill>
                  <a:schemeClr val="bg1"/>
                </a:solidFill>
              </a:defRPr>
            </a:lvl1pPr>
            <a:lvl2pPr marL="456777" indent="0" algn="ctr">
              <a:buNone/>
              <a:defRPr sz="1265">
                <a:solidFill>
                  <a:schemeClr val="bg1"/>
                </a:solidFill>
              </a:defRPr>
            </a:lvl2pPr>
            <a:lvl3pPr marL="913554" indent="0" algn="ctr">
              <a:buNone/>
              <a:defRPr sz="1265">
                <a:solidFill>
                  <a:schemeClr val="bg1"/>
                </a:solidFill>
              </a:defRPr>
            </a:lvl3pPr>
            <a:lvl4pPr marL="1370331" indent="0" algn="ctr">
              <a:buNone/>
              <a:defRPr sz="1265">
                <a:solidFill>
                  <a:schemeClr val="bg1"/>
                </a:solidFill>
              </a:defRPr>
            </a:lvl4pPr>
            <a:lvl5pPr marL="1827108" indent="0" algn="ctr">
              <a:buNone/>
              <a:defRPr sz="1265">
                <a:solidFill>
                  <a:schemeClr val="bg1"/>
                </a:solidFill>
              </a:defRPr>
            </a:lvl5pPr>
          </a:lstStyle>
          <a:p>
            <a:pPr lvl="0"/>
            <a:r>
              <a:rPr lang="en-US" dirty="0"/>
              <a:t>Department or Product</a:t>
            </a:r>
          </a:p>
        </p:txBody>
      </p:sp>
      <p:sp>
        <p:nvSpPr>
          <p:cNvPr id="11" name="Text Placeholder 36">
            <a:extLst>
              <a:ext uri="{FF2B5EF4-FFF2-40B4-BE49-F238E27FC236}">
                <a16:creationId xmlns:a16="http://schemas.microsoft.com/office/drawing/2014/main" id="{8B6052CC-F3C2-EF67-73A5-2619D54AD6A0}"/>
              </a:ext>
            </a:extLst>
          </p:cNvPr>
          <p:cNvSpPr>
            <a:spLocks noGrp="1"/>
          </p:cNvSpPr>
          <p:nvPr>
            <p:ph type="body" sz="quarter" idx="28" hasCustomPrompt="1"/>
          </p:nvPr>
        </p:nvSpPr>
        <p:spPr>
          <a:xfrm>
            <a:off x="3983452" y="5910065"/>
            <a:ext cx="4225096" cy="229671"/>
          </a:xfrm>
          <a:prstGeom prst="rect">
            <a:avLst/>
          </a:prstGeom>
        </p:spPr>
        <p:txBody>
          <a:bodyPr wrap="square" tIns="45720" bIns="0" anchor="ctr"/>
          <a:lstStyle>
            <a:lvl1pPr marL="0" indent="0" algn="ctr">
              <a:lnSpc>
                <a:spcPts val="586"/>
              </a:lnSpc>
              <a:buNone/>
              <a:defRPr sz="1265">
                <a:solidFill>
                  <a:schemeClr val="bg1"/>
                </a:solidFill>
              </a:defRPr>
            </a:lvl1pPr>
            <a:lvl2pPr marL="456777" indent="0" algn="ctr">
              <a:buNone/>
              <a:defRPr sz="1265">
                <a:solidFill>
                  <a:schemeClr val="bg1"/>
                </a:solidFill>
              </a:defRPr>
            </a:lvl2pPr>
            <a:lvl3pPr marL="913554" indent="0" algn="ctr">
              <a:buNone/>
              <a:defRPr sz="1265">
                <a:solidFill>
                  <a:schemeClr val="bg1"/>
                </a:solidFill>
              </a:defRPr>
            </a:lvl3pPr>
            <a:lvl4pPr marL="1370331" indent="0" algn="ctr">
              <a:buNone/>
              <a:defRPr sz="1265">
                <a:solidFill>
                  <a:schemeClr val="bg1"/>
                </a:solidFill>
              </a:defRPr>
            </a:lvl4pPr>
            <a:lvl5pPr marL="1827108" indent="0" algn="ctr">
              <a:buNone/>
              <a:defRPr sz="1265">
                <a:solidFill>
                  <a:schemeClr val="bg1"/>
                </a:solidFill>
              </a:defRPr>
            </a:lvl5pPr>
          </a:lstStyle>
          <a:p>
            <a:pPr lvl="0"/>
            <a:r>
              <a:rPr lang="en-US" dirty="0"/>
              <a:t>CVENT</a:t>
            </a:r>
          </a:p>
        </p:txBody>
      </p:sp>
      <p:pic>
        <p:nvPicPr>
          <p:cNvPr id="12" name="Picture 11">
            <a:extLst>
              <a:ext uri="{FF2B5EF4-FFF2-40B4-BE49-F238E27FC236}">
                <a16:creationId xmlns:a16="http://schemas.microsoft.com/office/drawing/2014/main" id="{DDDBC29D-EC13-9ED0-2AEC-6E1A4B1DC0C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087788" y="2525421"/>
            <a:ext cx="1295400" cy="60904"/>
          </a:xfrm>
          <a:prstGeom prst="rect">
            <a:avLst/>
          </a:prstGeom>
        </p:spPr>
      </p:pic>
      <p:pic>
        <p:nvPicPr>
          <p:cNvPr id="13" name="Picture 12">
            <a:extLst>
              <a:ext uri="{FF2B5EF4-FFF2-40B4-BE49-F238E27FC236}">
                <a16:creationId xmlns:a16="http://schemas.microsoft.com/office/drawing/2014/main" id="{D18C3AEE-B147-2932-D9C6-A4AA021C384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5400000">
            <a:off x="4332146" y="3320448"/>
            <a:ext cx="1294202" cy="60960"/>
          </a:xfrm>
          <a:prstGeom prst="rect">
            <a:avLst/>
          </a:prstGeom>
        </p:spPr>
      </p:pic>
    </p:spTree>
    <p:extLst>
      <p:ext uri="{BB962C8B-B14F-4D97-AF65-F5344CB8AC3E}">
        <p14:creationId xmlns:p14="http://schemas.microsoft.com/office/powerpoint/2010/main" val="1484109766"/>
      </p:ext>
    </p:extLst>
  </p:cSld>
  <p:clrMapOvr>
    <a:masterClrMapping/>
  </p:clrMapOvr>
  <p:extLst>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Content - Headline Only - Dark Bkgd.">
    <p:bg>
      <p:bgPr>
        <a:solidFill>
          <a:schemeClr val="accent4"/>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BC58352D-A90E-4281-9255-99278C2F8D38}"/>
              </a:ext>
            </a:extLst>
          </p:cNvPr>
          <p:cNvSpPr>
            <a:spLocks noGrp="1"/>
          </p:cNvSpPr>
          <p:nvPr>
            <p:ph type="title" hasCustomPrompt="1"/>
          </p:nvPr>
        </p:nvSpPr>
        <p:spPr/>
        <p:txBody>
          <a:bodyPr anchor="ctr"/>
          <a:lstStyle>
            <a:lvl1pPr>
              <a:defRPr b="0">
                <a:solidFill>
                  <a:schemeClr val="tx1"/>
                </a:solidFill>
              </a:defRPr>
            </a:lvl1pPr>
          </a:lstStyle>
          <a:p>
            <a:r>
              <a:rPr lang="en-US" dirty="0"/>
              <a:t>Content - Headline Only - Red.</a:t>
            </a:r>
          </a:p>
        </p:txBody>
      </p:sp>
      <p:sp>
        <p:nvSpPr>
          <p:cNvPr id="5" name="Slide Number Placeholder 5">
            <a:extLst>
              <a:ext uri="{FF2B5EF4-FFF2-40B4-BE49-F238E27FC236}">
                <a16:creationId xmlns:a16="http://schemas.microsoft.com/office/drawing/2014/main" id="{ABC0DA77-A382-7F4A-BE57-438CE6253361}"/>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
        <p:nvSpPr>
          <p:cNvPr id="4" name="Rectangle 3">
            <a:extLst>
              <a:ext uri="{FF2B5EF4-FFF2-40B4-BE49-F238E27FC236}">
                <a16:creationId xmlns:a16="http://schemas.microsoft.com/office/drawing/2014/main" id="{FB6211F5-B09E-3146-8287-37FAA8D78DD2}"/>
              </a:ext>
            </a:extLst>
          </p:cNvPr>
          <p:cNvSpPr/>
          <p:nvPr userDrawn="1"/>
        </p:nvSpPr>
        <p:spPr>
          <a:xfrm>
            <a:off x="0" y="1"/>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Tree>
    <p:extLst>
      <p:ext uri="{BB962C8B-B14F-4D97-AF65-F5344CB8AC3E}">
        <p14:creationId xmlns:p14="http://schemas.microsoft.com/office/powerpoint/2010/main" val="32061591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ntent - Headline Only – Center">
    <p:bg>
      <p:bgPr>
        <a:solidFill>
          <a:schemeClr val="accent1"/>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39DFC11E-D8B1-45C3-937D-1833578CBA51}"/>
              </a:ext>
            </a:extLst>
          </p:cNvPr>
          <p:cNvSpPr>
            <a:spLocks noGrp="1"/>
          </p:cNvSpPr>
          <p:nvPr>
            <p:ph type="title" hasCustomPrompt="1"/>
          </p:nvPr>
        </p:nvSpPr>
        <p:spPr>
          <a:xfrm>
            <a:off x="1122440" y="1701801"/>
            <a:ext cx="9947123" cy="3454400"/>
          </a:xfrm>
        </p:spPr>
        <p:txBody>
          <a:bodyPr>
            <a:noAutofit/>
          </a:bodyPr>
          <a:lstStyle>
            <a:lvl1pPr algn="ctr">
              <a:defRPr sz="6394" cap="none" baseline="0">
                <a:solidFill>
                  <a:schemeClr val="tx1"/>
                </a:solidFill>
              </a:defRPr>
            </a:lvl1pPr>
          </a:lstStyle>
          <a:p>
            <a:r>
              <a:rPr lang="en-US" dirty="0"/>
              <a:t>Content - Headline Only</a:t>
            </a:r>
          </a:p>
        </p:txBody>
      </p:sp>
      <p:sp>
        <p:nvSpPr>
          <p:cNvPr id="3" name="Slide Number Placeholder 5">
            <a:extLst>
              <a:ext uri="{FF2B5EF4-FFF2-40B4-BE49-F238E27FC236}">
                <a16:creationId xmlns:a16="http://schemas.microsoft.com/office/drawing/2014/main" id="{A1593A20-E9DD-1F4D-A367-1636D32335AF}"/>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
        <p:nvSpPr>
          <p:cNvPr id="4" name="Rectangle 3">
            <a:extLst>
              <a:ext uri="{FF2B5EF4-FFF2-40B4-BE49-F238E27FC236}">
                <a16:creationId xmlns:a16="http://schemas.microsoft.com/office/drawing/2014/main" id="{3D2663C7-844F-3D42-973B-EED9601035B6}"/>
              </a:ext>
            </a:extLst>
          </p:cNvPr>
          <p:cNvSpPr/>
          <p:nvPr userDrawn="1"/>
        </p:nvSpPr>
        <p:spPr>
          <a:xfrm>
            <a:off x="0" y="1"/>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Tree>
    <p:extLst>
      <p:ext uri="{BB962C8B-B14F-4D97-AF65-F5344CB8AC3E}">
        <p14:creationId xmlns:p14="http://schemas.microsoft.com/office/powerpoint/2010/main" val="2973594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Content - Headline Only – Center">
    <p:bg>
      <p:bgPr>
        <a:solidFill>
          <a:schemeClr val="accent1"/>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39DFC11E-D8B1-45C3-937D-1833578CBA51}"/>
              </a:ext>
            </a:extLst>
          </p:cNvPr>
          <p:cNvSpPr>
            <a:spLocks noGrp="1"/>
          </p:cNvSpPr>
          <p:nvPr>
            <p:ph type="title" hasCustomPrompt="1"/>
          </p:nvPr>
        </p:nvSpPr>
        <p:spPr>
          <a:xfrm>
            <a:off x="1122440" y="1701801"/>
            <a:ext cx="9947123" cy="3454400"/>
          </a:xfrm>
        </p:spPr>
        <p:txBody>
          <a:bodyPr>
            <a:noAutofit/>
          </a:bodyPr>
          <a:lstStyle>
            <a:lvl1pPr algn="ctr">
              <a:defRPr sz="6394" cap="none" baseline="0">
                <a:solidFill>
                  <a:schemeClr val="tx2"/>
                </a:solidFill>
              </a:defRPr>
            </a:lvl1pPr>
          </a:lstStyle>
          <a:p>
            <a:r>
              <a:rPr lang="en-US" dirty="0"/>
              <a:t>Content - Headline Only – Center Light </a:t>
            </a:r>
            <a:r>
              <a:rPr lang="en-US" dirty="0" err="1"/>
              <a:t>Bkgd</a:t>
            </a:r>
            <a:endParaRPr lang="en-US" dirty="0"/>
          </a:p>
        </p:txBody>
      </p:sp>
      <p:sp>
        <p:nvSpPr>
          <p:cNvPr id="3" name="Slide Number Placeholder 5">
            <a:extLst>
              <a:ext uri="{FF2B5EF4-FFF2-40B4-BE49-F238E27FC236}">
                <a16:creationId xmlns:a16="http://schemas.microsoft.com/office/drawing/2014/main" id="{4495DFA3-D685-8443-8DEC-39639555DA55}"/>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
        <p:nvSpPr>
          <p:cNvPr id="4" name="Rectangle 3">
            <a:extLst>
              <a:ext uri="{FF2B5EF4-FFF2-40B4-BE49-F238E27FC236}">
                <a16:creationId xmlns:a16="http://schemas.microsoft.com/office/drawing/2014/main" id="{552442B4-C534-8B41-BFF0-D5FA76B9D1C4}"/>
              </a:ext>
            </a:extLst>
          </p:cNvPr>
          <p:cNvSpPr/>
          <p:nvPr userDrawn="1"/>
        </p:nvSpPr>
        <p:spPr>
          <a:xfrm>
            <a:off x="0" y="1"/>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Tree>
    <p:extLst>
      <p:ext uri="{BB962C8B-B14F-4D97-AF65-F5344CB8AC3E}">
        <p14:creationId xmlns:p14="http://schemas.microsoft.com/office/powerpoint/2010/main" val="12986292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_Title - Stylistic TOP DK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D64B8E-085E-E947-B4D7-68CD60F1B0C5}"/>
              </a:ext>
            </a:extLst>
          </p:cNvPr>
          <p:cNvSpPr/>
          <p:nvPr userDrawn="1"/>
        </p:nvSpPr>
        <p:spPr>
          <a:xfrm>
            <a:off x="0" y="5092526"/>
            <a:ext cx="12192000" cy="17654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7" name="Title">
            <a:extLst>
              <a:ext uri="{FF2B5EF4-FFF2-40B4-BE49-F238E27FC236}">
                <a16:creationId xmlns:a16="http://schemas.microsoft.com/office/drawing/2014/main" id="{9329E8AC-0982-9A4C-8E41-621D9890E156}"/>
              </a:ext>
            </a:extLst>
          </p:cNvPr>
          <p:cNvSpPr>
            <a:spLocks noGrp="1"/>
          </p:cNvSpPr>
          <p:nvPr>
            <p:ph type="title" hasCustomPrompt="1"/>
          </p:nvPr>
        </p:nvSpPr>
        <p:spPr>
          <a:xfrm>
            <a:off x="0" y="5322150"/>
            <a:ext cx="12192000" cy="1306226"/>
          </a:xfrm>
        </p:spPr>
        <p:txBody>
          <a:bodyPr anchor="ctr">
            <a:noAutofit/>
          </a:bodyPr>
          <a:lstStyle>
            <a:lvl1pPr algn="ctr">
              <a:defRPr sz="4794" b="0" cap="none" baseline="0">
                <a:solidFill>
                  <a:schemeClr val="bg2"/>
                </a:solidFill>
              </a:defRPr>
            </a:lvl1pPr>
          </a:lstStyle>
          <a:p>
            <a:r>
              <a:rPr lang="en-US" dirty="0"/>
              <a:t>Main Headline Here</a:t>
            </a:r>
          </a:p>
        </p:txBody>
      </p:sp>
      <p:sp>
        <p:nvSpPr>
          <p:cNvPr id="4" name="Rectangle 3">
            <a:extLst>
              <a:ext uri="{FF2B5EF4-FFF2-40B4-BE49-F238E27FC236}">
                <a16:creationId xmlns:a16="http://schemas.microsoft.com/office/drawing/2014/main" id="{9D300DF9-D056-344C-A399-F81003A7F243}"/>
              </a:ext>
            </a:extLst>
          </p:cNvPr>
          <p:cNvSpPr/>
          <p:nvPr userDrawn="1"/>
        </p:nvSpPr>
        <p:spPr>
          <a:xfrm>
            <a:off x="0" y="4941609"/>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6" name="Slide Number Placeholder 5">
            <a:extLst>
              <a:ext uri="{FF2B5EF4-FFF2-40B4-BE49-F238E27FC236}">
                <a16:creationId xmlns:a16="http://schemas.microsoft.com/office/drawing/2014/main" id="{9288A25A-A2B1-5548-A2E1-510F9025E424}"/>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bg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34953356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Title - Stylistic TOP DK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D64B8E-085E-E947-B4D7-68CD60F1B0C5}"/>
              </a:ext>
            </a:extLst>
          </p:cNvPr>
          <p:cNvSpPr/>
          <p:nvPr userDrawn="1"/>
        </p:nvSpPr>
        <p:spPr>
          <a:xfrm>
            <a:off x="0" y="5092526"/>
            <a:ext cx="12192000" cy="17654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8" name="Rectangle 7">
            <a:extLst>
              <a:ext uri="{FF2B5EF4-FFF2-40B4-BE49-F238E27FC236}">
                <a16:creationId xmlns:a16="http://schemas.microsoft.com/office/drawing/2014/main" id="{7375B104-D411-7746-B1A3-4B617DB7B168}"/>
              </a:ext>
            </a:extLst>
          </p:cNvPr>
          <p:cNvSpPr/>
          <p:nvPr userDrawn="1"/>
        </p:nvSpPr>
        <p:spPr>
          <a:xfrm>
            <a:off x="0" y="1"/>
            <a:ext cx="12192000" cy="5027210"/>
          </a:xfrm>
          <a:prstGeom prst="rect">
            <a:avLst/>
          </a:prstGeom>
          <a:gradFill flip="none" rotWithShape="0">
            <a:gsLst>
              <a:gs pos="29000">
                <a:schemeClr val="bg2">
                  <a:lumMod val="100000"/>
                  <a:alpha val="50000"/>
                </a:schemeClr>
              </a:gs>
              <a:gs pos="100000">
                <a:schemeClr val="bg2">
                  <a:alpha val="85000"/>
                </a:schemeClr>
              </a:gs>
            </a:gsLst>
            <a:lin ang="5400000" scaled="0"/>
            <a:tileRect/>
          </a:gradFill>
          <a:ln w="12700" cap="flat" cmpd="sng" algn="ctr">
            <a:noFill/>
            <a:prstDash val="solid"/>
            <a:miter lim="800000"/>
          </a:ln>
          <a:effectLst/>
        </p:spPr>
        <p:txBody>
          <a:bodyPr rtlCol="0" anchor="ctr"/>
          <a:lstStyle/>
          <a:p>
            <a:pPr marL="0" marR="0" lvl="0" indent="0" algn="ctr" defTabSz="1217737" eaLnBrk="1" fontAlgn="auto" latinLnBrk="0" hangingPunct="1">
              <a:lnSpc>
                <a:spcPct val="100000"/>
              </a:lnSpc>
              <a:spcBef>
                <a:spcPts val="0"/>
              </a:spcBef>
              <a:spcAft>
                <a:spcPts val="0"/>
              </a:spcAft>
              <a:buClrTx/>
              <a:buSzTx/>
              <a:buFontTx/>
              <a:buNone/>
              <a:tabLst/>
              <a:defRPr/>
            </a:pPr>
            <a:endParaRPr kumimoji="0" lang="en-US" sz="2396" b="0" i="0" u="none" strike="noStrike" kern="0" cap="none" spc="0" normalizeH="0" baseline="0" noProof="0" dirty="0">
              <a:ln>
                <a:noFill/>
              </a:ln>
              <a:solidFill>
                <a:srgbClr val="FFFFFF"/>
              </a:solidFill>
              <a:effectLst/>
              <a:uLnTx/>
              <a:uFillTx/>
              <a:latin typeface="Calibri"/>
              <a:ea typeface="+mn-ea"/>
              <a:cs typeface="+mn-cs"/>
            </a:endParaRPr>
          </a:p>
        </p:txBody>
      </p:sp>
      <p:sp>
        <p:nvSpPr>
          <p:cNvPr id="7" name="Title">
            <a:extLst>
              <a:ext uri="{FF2B5EF4-FFF2-40B4-BE49-F238E27FC236}">
                <a16:creationId xmlns:a16="http://schemas.microsoft.com/office/drawing/2014/main" id="{9329E8AC-0982-9A4C-8E41-621D9890E156}"/>
              </a:ext>
            </a:extLst>
          </p:cNvPr>
          <p:cNvSpPr>
            <a:spLocks noGrp="1"/>
          </p:cNvSpPr>
          <p:nvPr>
            <p:ph type="title" hasCustomPrompt="1"/>
          </p:nvPr>
        </p:nvSpPr>
        <p:spPr>
          <a:xfrm>
            <a:off x="0" y="5322150"/>
            <a:ext cx="12192000" cy="1306226"/>
          </a:xfrm>
        </p:spPr>
        <p:txBody>
          <a:bodyPr anchor="ctr">
            <a:noAutofit/>
          </a:bodyPr>
          <a:lstStyle>
            <a:lvl1pPr algn="ctr">
              <a:defRPr sz="4794" b="0" cap="none" baseline="0">
                <a:solidFill>
                  <a:schemeClr val="accent1"/>
                </a:solidFill>
              </a:defRPr>
            </a:lvl1pPr>
          </a:lstStyle>
          <a:p>
            <a:r>
              <a:rPr lang="en-US" dirty="0"/>
              <a:t>Main Headline Here</a:t>
            </a:r>
          </a:p>
        </p:txBody>
      </p:sp>
      <p:sp>
        <p:nvSpPr>
          <p:cNvPr id="4" name="Rectangle 3">
            <a:extLst>
              <a:ext uri="{FF2B5EF4-FFF2-40B4-BE49-F238E27FC236}">
                <a16:creationId xmlns:a16="http://schemas.microsoft.com/office/drawing/2014/main" id="{9D300DF9-D056-344C-A399-F81003A7F243}"/>
              </a:ext>
            </a:extLst>
          </p:cNvPr>
          <p:cNvSpPr/>
          <p:nvPr userDrawn="1"/>
        </p:nvSpPr>
        <p:spPr>
          <a:xfrm>
            <a:off x="0" y="4941609"/>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6" name="Slide Number Placeholder 5">
            <a:extLst>
              <a:ext uri="{FF2B5EF4-FFF2-40B4-BE49-F238E27FC236}">
                <a16:creationId xmlns:a16="http://schemas.microsoft.com/office/drawing/2014/main" id="{3933F1F4-F12E-DB40-8D96-C80963A61421}"/>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bg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120790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3_Title - Stylistic TOP DK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D64B8E-085E-E947-B4D7-68CD60F1B0C5}"/>
              </a:ext>
            </a:extLst>
          </p:cNvPr>
          <p:cNvSpPr/>
          <p:nvPr userDrawn="1"/>
        </p:nvSpPr>
        <p:spPr>
          <a:xfrm>
            <a:off x="0" y="5092526"/>
            <a:ext cx="12192000" cy="17654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8" name="Rectangle 7">
            <a:extLst>
              <a:ext uri="{FF2B5EF4-FFF2-40B4-BE49-F238E27FC236}">
                <a16:creationId xmlns:a16="http://schemas.microsoft.com/office/drawing/2014/main" id="{7375B104-D411-7746-B1A3-4B617DB7B168}"/>
              </a:ext>
            </a:extLst>
          </p:cNvPr>
          <p:cNvSpPr/>
          <p:nvPr userDrawn="1"/>
        </p:nvSpPr>
        <p:spPr>
          <a:xfrm>
            <a:off x="0" y="1"/>
            <a:ext cx="12192000" cy="5027210"/>
          </a:xfrm>
          <a:prstGeom prst="rect">
            <a:avLst/>
          </a:prstGeom>
          <a:gradFill flip="none" rotWithShape="0">
            <a:gsLst>
              <a:gs pos="29000">
                <a:schemeClr val="bg2">
                  <a:lumMod val="100000"/>
                  <a:alpha val="50000"/>
                </a:schemeClr>
              </a:gs>
              <a:gs pos="100000">
                <a:schemeClr val="bg2">
                  <a:alpha val="85000"/>
                </a:schemeClr>
              </a:gs>
            </a:gsLst>
            <a:lin ang="5400000" scaled="0"/>
            <a:tileRect/>
          </a:gradFill>
          <a:ln w="12700" cap="flat" cmpd="sng" algn="ctr">
            <a:noFill/>
            <a:prstDash val="solid"/>
            <a:miter lim="800000"/>
          </a:ln>
          <a:effectLst/>
        </p:spPr>
        <p:txBody>
          <a:bodyPr rtlCol="0" anchor="ctr"/>
          <a:lstStyle/>
          <a:p>
            <a:pPr marL="0" marR="0" lvl="0" indent="0" algn="ctr" defTabSz="1217737" eaLnBrk="1" fontAlgn="auto" latinLnBrk="0" hangingPunct="1">
              <a:lnSpc>
                <a:spcPct val="100000"/>
              </a:lnSpc>
              <a:spcBef>
                <a:spcPts val="0"/>
              </a:spcBef>
              <a:spcAft>
                <a:spcPts val="0"/>
              </a:spcAft>
              <a:buClrTx/>
              <a:buSzTx/>
              <a:buFontTx/>
              <a:buNone/>
              <a:tabLst/>
              <a:defRPr/>
            </a:pPr>
            <a:endParaRPr kumimoji="0" lang="en-US" sz="2396" b="0" i="0" u="none" strike="noStrike" kern="0" cap="none" spc="0" normalizeH="0" baseline="0" noProof="0" dirty="0">
              <a:ln>
                <a:noFill/>
              </a:ln>
              <a:solidFill>
                <a:srgbClr val="FFFFFF"/>
              </a:solidFill>
              <a:effectLst/>
              <a:uLnTx/>
              <a:uFillTx/>
              <a:latin typeface="Calibri"/>
              <a:ea typeface="+mn-ea"/>
              <a:cs typeface="+mn-cs"/>
            </a:endParaRPr>
          </a:p>
        </p:txBody>
      </p:sp>
      <p:sp>
        <p:nvSpPr>
          <p:cNvPr id="7" name="Title">
            <a:extLst>
              <a:ext uri="{FF2B5EF4-FFF2-40B4-BE49-F238E27FC236}">
                <a16:creationId xmlns:a16="http://schemas.microsoft.com/office/drawing/2014/main" id="{9329E8AC-0982-9A4C-8E41-621D9890E156}"/>
              </a:ext>
            </a:extLst>
          </p:cNvPr>
          <p:cNvSpPr>
            <a:spLocks noGrp="1"/>
          </p:cNvSpPr>
          <p:nvPr>
            <p:ph type="title" hasCustomPrompt="1"/>
          </p:nvPr>
        </p:nvSpPr>
        <p:spPr>
          <a:xfrm>
            <a:off x="0" y="5322150"/>
            <a:ext cx="12192000" cy="1306226"/>
          </a:xfrm>
        </p:spPr>
        <p:txBody>
          <a:bodyPr anchor="ctr">
            <a:noAutofit/>
          </a:bodyPr>
          <a:lstStyle>
            <a:lvl1pPr algn="ctr">
              <a:defRPr sz="4794" b="0" cap="none" baseline="0">
                <a:solidFill>
                  <a:schemeClr val="bg2"/>
                </a:solidFill>
              </a:defRPr>
            </a:lvl1pPr>
          </a:lstStyle>
          <a:p>
            <a:r>
              <a:rPr lang="en-US" dirty="0"/>
              <a:t>Main Headline Here</a:t>
            </a:r>
          </a:p>
        </p:txBody>
      </p:sp>
      <p:sp>
        <p:nvSpPr>
          <p:cNvPr id="4" name="Rectangle 3">
            <a:extLst>
              <a:ext uri="{FF2B5EF4-FFF2-40B4-BE49-F238E27FC236}">
                <a16:creationId xmlns:a16="http://schemas.microsoft.com/office/drawing/2014/main" id="{9D300DF9-D056-344C-A399-F81003A7F243}"/>
              </a:ext>
            </a:extLst>
          </p:cNvPr>
          <p:cNvSpPr/>
          <p:nvPr userDrawn="1"/>
        </p:nvSpPr>
        <p:spPr>
          <a:xfrm>
            <a:off x="0" y="4941609"/>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6" name="Slide Number Placeholder 5">
            <a:extLst>
              <a:ext uri="{FF2B5EF4-FFF2-40B4-BE49-F238E27FC236}">
                <a16:creationId xmlns:a16="http://schemas.microsoft.com/office/drawing/2014/main" id="{9288A25A-A2B1-5548-A2E1-510F9025E424}"/>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bg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5277635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E5922C-5AE6-284B-B1F6-4AB4DE27B652}"/>
              </a:ext>
            </a:extLst>
          </p:cNvPr>
          <p:cNvSpPr/>
          <p:nvPr userDrawn="1"/>
        </p:nvSpPr>
        <p:spPr>
          <a:xfrm>
            <a:off x="0" y="1"/>
            <a:ext cx="12192000" cy="914400"/>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solidFill>
                <a:schemeClr val="bg1"/>
              </a:solidFill>
            </a:endParaRPr>
          </a:p>
        </p:txBody>
      </p:sp>
      <p:sp>
        <p:nvSpPr>
          <p:cNvPr id="5" name="Title">
            <a:extLst>
              <a:ext uri="{FF2B5EF4-FFF2-40B4-BE49-F238E27FC236}">
                <a16:creationId xmlns:a16="http://schemas.microsoft.com/office/drawing/2014/main" id="{DB789001-47FF-A246-95D5-1C2233DA9680}"/>
              </a:ext>
            </a:extLst>
          </p:cNvPr>
          <p:cNvSpPr>
            <a:spLocks noGrp="1"/>
          </p:cNvSpPr>
          <p:nvPr>
            <p:ph type="title" hasCustomPrompt="1"/>
          </p:nvPr>
        </p:nvSpPr>
        <p:spPr>
          <a:xfrm>
            <a:off x="623147" y="17189"/>
            <a:ext cx="10972800" cy="914400"/>
          </a:xfrm>
        </p:spPr>
        <p:txBody>
          <a:bodyPr anchor="ctr"/>
          <a:lstStyle>
            <a:lvl1pPr>
              <a:defRPr b="0">
                <a:solidFill>
                  <a:schemeClr val="bg1"/>
                </a:solidFill>
              </a:defRPr>
            </a:lvl1pPr>
          </a:lstStyle>
          <a:p>
            <a:r>
              <a:rPr lang="en-US" dirty="0"/>
              <a:t>Content - Basic Title and Content - Light </a:t>
            </a:r>
            <a:r>
              <a:rPr lang="en-US" dirty="0" err="1"/>
              <a:t>Bkgd</a:t>
            </a:r>
            <a:endParaRPr lang="en-US" dirty="0"/>
          </a:p>
        </p:txBody>
      </p:sp>
      <p:sp>
        <p:nvSpPr>
          <p:cNvPr id="6" name="Content 1">
            <a:extLst>
              <a:ext uri="{FF2B5EF4-FFF2-40B4-BE49-F238E27FC236}">
                <a16:creationId xmlns:a16="http://schemas.microsoft.com/office/drawing/2014/main" id="{B4E33841-73EB-C345-AAD2-BE1B4604ECCC}"/>
              </a:ext>
            </a:extLst>
          </p:cNvPr>
          <p:cNvSpPr>
            <a:spLocks noGrp="1"/>
          </p:cNvSpPr>
          <p:nvPr>
            <p:ph sz="quarter" idx="10"/>
          </p:nvPr>
        </p:nvSpPr>
        <p:spPr>
          <a:xfrm>
            <a:off x="609603" y="1420874"/>
            <a:ext cx="10972799" cy="4931877"/>
          </a:xfrm>
        </p:spPr>
        <p:txBody>
          <a:bodyPr vert="horz" lIns="0" tIns="0" rIns="0" bIns="0" rtlCol="0">
            <a:normAutofit/>
          </a:bodyPr>
          <a:lstStyle>
            <a:lvl1pPr>
              <a:defRPr lang="en-US"/>
            </a:lvl1pPr>
            <a:lvl2pPr>
              <a:defRPr lang="en-US"/>
            </a:lvl2pPr>
            <a:lvl3pPr>
              <a:defRPr lang="en-US"/>
            </a:lvl3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266AF4BC-2E1D-9F41-BCAF-899A41768BE7}"/>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319711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E5922C-5AE6-284B-B1F6-4AB4DE27B652}"/>
              </a:ext>
            </a:extLst>
          </p:cNvPr>
          <p:cNvSpPr/>
          <p:nvPr userDrawn="1"/>
        </p:nvSpPr>
        <p:spPr>
          <a:xfrm>
            <a:off x="0" y="1"/>
            <a:ext cx="12192000" cy="914400"/>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solidFill>
                <a:schemeClr val="bg1"/>
              </a:solidFill>
            </a:endParaRPr>
          </a:p>
        </p:txBody>
      </p:sp>
      <p:sp>
        <p:nvSpPr>
          <p:cNvPr id="5" name="Title">
            <a:extLst>
              <a:ext uri="{FF2B5EF4-FFF2-40B4-BE49-F238E27FC236}">
                <a16:creationId xmlns:a16="http://schemas.microsoft.com/office/drawing/2014/main" id="{DB789001-47FF-A246-95D5-1C2233DA9680}"/>
              </a:ext>
            </a:extLst>
          </p:cNvPr>
          <p:cNvSpPr>
            <a:spLocks noGrp="1"/>
          </p:cNvSpPr>
          <p:nvPr>
            <p:ph type="title" hasCustomPrompt="1"/>
          </p:nvPr>
        </p:nvSpPr>
        <p:spPr>
          <a:xfrm>
            <a:off x="623147" y="17189"/>
            <a:ext cx="10972800" cy="914400"/>
          </a:xfrm>
        </p:spPr>
        <p:txBody>
          <a:bodyPr anchor="ctr"/>
          <a:lstStyle>
            <a:lvl1pPr>
              <a:defRPr b="0">
                <a:solidFill>
                  <a:schemeClr val="bg1"/>
                </a:solidFill>
              </a:defRPr>
            </a:lvl1pPr>
          </a:lstStyle>
          <a:p>
            <a:r>
              <a:rPr lang="en-US" dirty="0"/>
              <a:t>Content - 2 Placeholders</a:t>
            </a:r>
          </a:p>
        </p:txBody>
      </p:sp>
      <p:sp>
        <p:nvSpPr>
          <p:cNvPr id="7" name="Content 1">
            <a:extLst>
              <a:ext uri="{FF2B5EF4-FFF2-40B4-BE49-F238E27FC236}">
                <a16:creationId xmlns:a16="http://schemas.microsoft.com/office/drawing/2014/main" id="{3F49E3C7-B881-3745-BF45-08ADE4600E2B}"/>
              </a:ext>
            </a:extLst>
          </p:cNvPr>
          <p:cNvSpPr>
            <a:spLocks noGrp="1"/>
          </p:cNvSpPr>
          <p:nvPr>
            <p:ph sz="quarter" idx="10"/>
          </p:nvPr>
        </p:nvSpPr>
        <p:spPr>
          <a:xfrm>
            <a:off x="609605" y="1489024"/>
            <a:ext cx="5181599" cy="4987977"/>
          </a:xfrm>
        </p:spPr>
        <p:txBody>
          <a:bodyPr anchor="t" anchorCtr="0"/>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8" name="Content 2">
            <a:extLst>
              <a:ext uri="{FF2B5EF4-FFF2-40B4-BE49-F238E27FC236}">
                <a16:creationId xmlns:a16="http://schemas.microsoft.com/office/drawing/2014/main" id="{FAF04BF2-C2C4-0444-80E8-BE371AC3BFB7}"/>
              </a:ext>
            </a:extLst>
          </p:cNvPr>
          <p:cNvSpPr>
            <a:spLocks noGrp="1"/>
          </p:cNvSpPr>
          <p:nvPr>
            <p:ph sz="quarter" idx="11"/>
          </p:nvPr>
        </p:nvSpPr>
        <p:spPr>
          <a:xfrm>
            <a:off x="6565903" y="1489024"/>
            <a:ext cx="5016500" cy="4987977"/>
          </a:xfrm>
        </p:spPr>
        <p:txBody>
          <a:bodyPr vert="horz" lIns="0" tIns="0" rIns="0" bIns="0" rtlCol="0" anchor="t" anchorCtr="0">
            <a:normAutofit/>
          </a:bodyPr>
          <a:lstStyle>
            <a:lvl1pPr>
              <a:defRPr lang="en-US" dirty="0"/>
            </a:lvl1pPr>
            <a:lvl2pPr>
              <a:defRPr lang="en-US" dirty="0"/>
            </a:lvl2pPr>
            <a:lvl3pPr>
              <a:defRPr lang="en-US" dirty="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250E3912-3A31-2140-9113-2B1F957D9333}"/>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41557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E5922C-5AE6-284B-B1F6-4AB4DE27B652}"/>
              </a:ext>
            </a:extLst>
          </p:cNvPr>
          <p:cNvSpPr/>
          <p:nvPr userDrawn="1"/>
        </p:nvSpPr>
        <p:spPr>
          <a:xfrm>
            <a:off x="0" y="1"/>
            <a:ext cx="12192000" cy="914400"/>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solidFill>
                <a:schemeClr val="bg1"/>
              </a:solidFill>
            </a:endParaRPr>
          </a:p>
        </p:txBody>
      </p:sp>
      <p:sp>
        <p:nvSpPr>
          <p:cNvPr id="5" name="Title">
            <a:extLst>
              <a:ext uri="{FF2B5EF4-FFF2-40B4-BE49-F238E27FC236}">
                <a16:creationId xmlns:a16="http://schemas.microsoft.com/office/drawing/2014/main" id="{DB789001-47FF-A246-95D5-1C2233DA9680}"/>
              </a:ext>
            </a:extLst>
          </p:cNvPr>
          <p:cNvSpPr>
            <a:spLocks noGrp="1"/>
          </p:cNvSpPr>
          <p:nvPr>
            <p:ph type="title" hasCustomPrompt="1"/>
          </p:nvPr>
        </p:nvSpPr>
        <p:spPr>
          <a:xfrm>
            <a:off x="623147" y="17189"/>
            <a:ext cx="10972800" cy="914400"/>
          </a:xfrm>
        </p:spPr>
        <p:txBody>
          <a:bodyPr anchor="ctr"/>
          <a:lstStyle>
            <a:lvl1pPr>
              <a:defRPr b="0">
                <a:solidFill>
                  <a:schemeClr val="bg1"/>
                </a:solidFill>
              </a:defRPr>
            </a:lvl1pPr>
          </a:lstStyle>
          <a:p>
            <a:r>
              <a:rPr lang="en-US" dirty="0"/>
              <a:t>Content - 3 Placeholders</a:t>
            </a:r>
          </a:p>
        </p:txBody>
      </p:sp>
      <p:sp>
        <p:nvSpPr>
          <p:cNvPr id="6" name="Content 1">
            <a:extLst>
              <a:ext uri="{FF2B5EF4-FFF2-40B4-BE49-F238E27FC236}">
                <a16:creationId xmlns:a16="http://schemas.microsoft.com/office/drawing/2014/main" id="{DA4A574E-090C-4E41-A6A3-FEC10708F0E3}"/>
              </a:ext>
            </a:extLst>
          </p:cNvPr>
          <p:cNvSpPr>
            <a:spLocks noGrp="1"/>
          </p:cNvSpPr>
          <p:nvPr>
            <p:ph sz="quarter" idx="13"/>
          </p:nvPr>
        </p:nvSpPr>
        <p:spPr>
          <a:xfrm>
            <a:off x="609600" y="2103121"/>
            <a:ext cx="3454400" cy="3906110"/>
          </a:xfrm>
        </p:spPr>
        <p:txBody>
          <a:bodyPr anchor="t" anchorCtr="0">
            <a:normAutofit/>
          </a:bodyPr>
          <a:lstStyle>
            <a:lvl1pPr>
              <a:defRPr sz="1865"/>
            </a:lvl1pPr>
            <a:lvl2pPr>
              <a:defRPr sz="1865"/>
            </a:lvl2pPr>
            <a:lvl3pPr>
              <a:defRPr sz="1599"/>
            </a:lvl3pPr>
          </a:lstStyle>
          <a:p>
            <a:pPr lvl="0"/>
            <a:r>
              <a:rPr lang="en-US"/>
              <a:t>Click to edit Master text styles</a:t>
            </a:r>
          </a:p>
          <a:p>
            <a:pPr lvl="1"/>
            <a:r>
              <a:rPr lang="en-US"/>
              <a:t>Second level</a:t>
            </a:r>
          </a:p>
          <a:p>
            <a:pPr lvl="2"/>
            <a:r>
              <a:rPr lang="en-US"/>
              <a:t>Third level</a:t>
            </a:r>
          </a:p>
        </p:txBody>
      </p:sp>
      <p:sp>
        <p:nvSpPr>
          <p:cNvPr id="9" name="Content 2">
            <a:extLst>
              <a:ext uri="{FF2B5EF4-FFF2-40B4-BE49-F238E27FC236}">
                <a16:creationId xmlns:a16="http://schemas.microsoft.com/office/drawing/2014/main" id="{6D520D9F-7F3B-BF4B-8238-E6210CAC18F5}"/>
              </a:ext>
            </a:extLst>
          </p:cNvPr>
          <p:cNvSpPr>
            <a:spLocks noGrp="1"/>
          </p:cNvSpPr>
          <p:nvPr>
            <p:ph sz="quarter" idx="14"/>
          </p:nvPr>
        </p:nvSpPr>
        <p:spPr>
          <a:xfrm>
            <a:off x="4368800" y="2103121"/>
            <a:ext cx="3454400" cy="3906110"/>
          </a:xfrm>
        </p:spPr>
        <p:txBody>
          <a:bodyPr vert="horz" lIns="0" tIns="0" rIns="0" bIns="0" rtlCol="0" anchor="t" anchorCtr="0">
            <a:normAutofit/>
          </a:bodyPr>
          <a:lstStyle>
            <a:lvl1pPr>
              <a:defRPr lang="en-US" sz="1865" dirty="0"/>
            </a:lvl1pPr>
            <a:lvl2pPr>
              <a:defRPr lang="en-US" dirty="0"/>
            </a:lvl2pPr>
            <a:lvl3pPr>
              <a:defRPr lang="en-US" dirty="0"/>
            </a:lvl3pPr>
          </a:lstStyle>
          <a:p>
            <a:pPr lvl="0"/>
            <a:r>
              <a:rPr lang="en-US"/>
              <a:t>Click to edit Master text styles</a:t>
            </a:r>
          </a:p>
          <a:p>
            <a:pPr lvl="1"/>
            <a:r>
              <a:rPr lang="en-US"/>
              <a:t>Second level</a:t>
            </a:r>
          </a:p>
          <a:p>
            <a:pPr lvl="2"/>
            <a:r>
              <a:rPr lang="en-US"/>
              <a:t>Third level</a:t>
            </a:r>
          </a:p>
        </p:txBody>
      </p:sp>
      <p:sp>
        <p:nvSpPr>
          <p:cNvPr id="10" name="Content 3">
            <a:extLst>
              <a:ext uri="{FF2B5EF4-FFF2-40B4-BE49-F238E27FC236}">
                <a16:creationId xmlns:a16="http://schemas.microsoft.com/office/drawing/2014/main" id="{492D7C9C-35AA-4B4A-8809-A5DC1CC8C3E5}"/>
              </a:ext>
            </a:extLst>
          </p:cNvPr>
          <p:cNvSpPr>
            <a:spLocks noGrp="1"/>
          </p:cNvSpPr>
          <p:nvPr>
            <p:ph sz="quarter" idx="15"/>
          </p:nvPr>
        </p:nvSpPr>
        <p:spPr>
          <a:xfrm>
            <a:off x="8128000" y="2103121"/>
            <a:ext cx="3454400" cy="3906110"/>
          </a:xfrm>
        </p:spPr>
        <p:txBody>
          <a:bodyPr vert="horz" lIns="0" tIns="0" rIns="0" bIns="0" rtlCol="0" anchor="t" anchorCtr="0">
            <a:normAutofit/>
          </a:bodyPr>
          <a:lstStyle>
            <a:lvl1pPr>
              <a:defRPr lang="en-US" sz="1865" dirty="0"/>
            </a:lvl1pPr>
            <a:lvl2pPr>
              <a:defRPr lang="en-US" dirty="0"/>
            </a:lvl2pPr>
            <a:lvl3pPr>
              <a:defRPr lang="en-US" dirty="0"/>
            </a:lvl3p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035CE76F-2834-8941-A6B8-6171E5FE0B91}"/>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46517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E5922C-5AE6-284B-B1F6-4AB4DE27B652}"/>
              </a:ext>
            </a:extLst>
          </p:cNvPr>
          <p:cNvSpPr/>
          <p:nvPr userDrawn="1"/>
        </p:nvSpPr>
        <p:spPr>
          <a:xfrm>
            <a:off x="0" y="1"/>
            <a:ext cx="12192000" cy="914400"/>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solidFill>
                <a:schemeClr val="bg1"/>
              </a:solidFill>
            </a:endParaRPr>
          </a:p>
        </p:txBody>
      </p:sp>
      <p:sp>
        <p:nvSpPr>
          <p:cNvPr id="5" name="Title">
            <a:extLst>
              <a:ext uri="{FF2B5EF4-FFF2-40B4-BE49-F238E27FC236}">
                <a16:creationId xmlns:a16="http://schemas.microsoft.com/office/drawing/2014/main" id="{DB789001-47FF-A246-95D5-1C2233DA9680}"/>
              </a:ext>
            </a:extLst>
          </p:cNvPr>
          <p:cNvSpPr>
            <a:spLocks noGrp="1"/>
          </p:cNvSpPr>
          <p:nvPr>
            <p:ph type="title" hasCustomPrompt="1"/>
          </p:nvPr>
        </p:nvSpPr>
        <p:spPr>
          <a:xfrm>
            <a:off x="623147" y="17189"/>
            <a:ext cx="10972800" cy="914400"/>
          </a:xfrm>
        </p:spPr>
        <p:txBody>
          <a:bodyPr anchor="ctr"/>
          <a:lstStyle>
            <a:lvl1pPr>
              <a:defRPr b="0">
                <a:solidFill>
                  <a:schemeClr val="bg1"/>
                </a:solidFill>
              </a:defRPr>
            </a:lvl1pPr>
          </a:lstStyle>
          <a:p>
            <a:r>
              <a:rPr lang="en-US" dirty="0"/>
              <a:t>Content - 4 Placeholders</a:t>
            </a:r>
          </a:p>
        </p:txBody>
      </p:sp>
      <p:sp>
        <p:nvSpPr>
          <p:cNvPr id="7" name="Content 1">
            <a:extLst>
              <a:ext uri="{FF2B5EF4-FFF2-40B4-BE49-F238E27FC236}">
                <a16:creationId xmlns:a16="http://schemas.microsoft.com/office/drawing/2014/main" id="{7BB77EBC-632B-F946-945C-EB9B0161E294}"/>
              </a:ext>
            </a:extLst>
          </p:cNvPr>
          <p:cNvSpPr>
            <a:spLocks noGrp="1"/>
          </p:cNvSpPr>
          <p:nvPr>
            <p:ph sz="quarter" idx="13"/>
          </p:nvPr>
        </p:nvSpPr>
        <p:spPr>
          <a:xfrm>
            <a:off x="609600" y="2103121"/>
            <a:ext cx="2509520" cy="3906110"/>
          </a:xfrm>
        </p:spPr>
        <p:txBody>
          <a:bodyPr anchor="t" anchorCtr="0">
            <a:normAutofit/>
          </a:bodyPr>
          <a:lstStyle>
            <a:lvl1pPr>
              <a:defRPr sz="1865"/>
            </a:lvl1pPr>
            <a:lvl2pPr>
              <a:defRPr sz="1865"/>
            </a:lvl2pPr>
            <a:lvl3pPr>
              <a:defRPr sz="1599"/>
            </a:lvl3pPr>
          </a:lstStyle>
          <a:p>
            <a:pPr lvl="0"/>
            <a:r>
              <a:rPr lang="en-US"/>
              <a:t>Click to edit Master text styles</a:t>
            </a:r>
          </a:p>
          <a:p>
            <a:pPr lvl="1"/>
            <a:r>
              <a:rPr lang="en-US"/>
              <a:t>Second level</a:t>
            </a:r>
          </a:p>
          <a:p>
            <a:pPr lvl="2"/>
            <a:r>
              <a:rPr lang="en-US"/>
              <a:t>Third level</a:t>
            </a:r>
          </a:p>
        </p:txBody>
      </p:sp>
      <p:sp>
        <p:nvSpPr>
          <p:cNvPr id="8" name="Content 2">
            <a:extLst>
              <a:ext uri="{FF2B5EF4-FFF2-40B4-BE49-F238E27FC236}">
                <a16:creationId xmlns:a16="http://schemas.microsoft.com/office/drawing/2014/main" id="{C93C6C26-38F9-D442-8900-720A76A51CCF}"/>
              </a:ext>
            </a:extLst>
          </p:cNvPr>
          <p:cNvSpPr>
            <a:spLocks noGrp="1"/>
          </p:cNvSpPr>
          <p:nvPr>
            <p:ph sz="quarter" idx="14"/>
          </p:nvPr>
        </p:nvSpPr>
        <p:spPr>
          <a:xfrm>
            <a:off x="3430693" y="2103121"/>
            <a:ext cx="2509520" cy="3906110"/>
          </a:xfrm>
        </p:spPr>
        <p:txBody>
          <a:bodyPr vert="horz" lIns="0" tIns="0" rIns="0" bIns="0" rtlCol="0" anchor="t" anchorCtr="0">
            <a:normAutofit/>
          </a:bodyPr>
          <a:lstStyle>
            <a:lvl1pPr>
              <a:defRPr lang="en-US" sz="1865" dirty="0"/>
            </a:lvl1pPr>
            <a:lvl2pPr>
              <a:defRPr lang="en-US" dirty="0"/>
            </a:lvl2pPr>
            <a:lvl3pPr>
              <a:defRPr lang="en-US" dirty="0"/>
            </a:lvl3pPr>
          </a:lstStyle>
          <a:p>
            <a:pPr lvl="0"/>
            <a:r>
              <a:rPr lang="en-US"/>
              <a:t>Click to edit Master text styles</a:t>
            </a:r>
          </a:p>
          <a:p>
            <a:pPr lvl="1"/>
            <a:r>
              <a:rPr lang="en-US"/>
              <a:t>Second level</a:t>
            </a:r>
          </a:p>
          <a:p>
            <a:pPr lvl="2"/>
            <a:r>
              <a:rPr lang="en-US"/>
              <a:t>Third level</a:t>
            </a:r>
          </a:p>
        </p:txBody>
      </p:sp>
      <p:sp>
        <p:nvSpPr>
          <p:cNvPr id="11" name="Content 3">
            <a:extLst>
              <a:ext uri="{FF2B5EF4-FFF2-40B4-BE49-F238E27FC236}">
                <a16:creationId xmlns:a16="http://schemas.microsoft.com/office/drawing/2014/main" id="{7871CAE3-B175-614A-AAED-784F97D84FC6}"/>
              </a:ext>
            </a:extLst>
          </p:cNvPr>
          <p:cNvSpPr>
            <a:spLocks noGrp="1"/>
          </p:cNvSpPr>
          <p:nvPr>
            <p:ph sz="quarter" idx="15"/>
          </p:nvPr>
        </p:nvSpPr>
        <p:spPr>
          <a:xfrm>
            <a:off x="6251787" y="2103121"/>
            <a:ext cx="2509520" cy="3906110"/>
          </a:xfrm>
        </p:spPr>
        <p:txBody>
          <a:bodyPr vert="horz" lIns="0" tIns="0" rIns="0" bIns="0" rtlCol="0" anchor="t" anchorCtr="0">
            <a:normAutofit/>
          </a:bodyPr>
          <a:lstStyle>
            <a:lvl1pPr>
              <a:defRPr lang="en-US" sz="1865" dirty="0"/>
            </a:lvl1pPr>
            <a:lvl2pPr>
              <a:defRPr lang="en-US" dirty="0"/>
            </a:lvl2pPr>
            <a:lvl3pPr>
              <a:defRPr lang="en-US" dirty="0"/>
            </a:lvl3pPr>
          </a:lstStyle>
          <a:p>
            <a:pPr lvl="0"/>
            <a:r>
              <a:rPr lang="en-US"/>
              <a:t>Click to edit Master text styles</a:t>
            </a:r>
          </a:p>
          <a:p>
            <a:pPr lvl="1"/>
            <a:r>
              <a:rPr lang="en-US"/>
              <a:t>Second level</a:t>
            </a:r>
          </a:p>
          <a:p>
            <a:pPr lvl="2"/>
            <a:r>
              <a:rPr lang="en-US"/>
              <a:t>Third level</a:t>
            </a:r>
          </a:p>
        </p:txBody>
      </p:sp>
      <p:sp>
        <p:nvSpPr>
          <p:cNvPr id="12" name="Content 3">
            <a:extLst>
              <a:ext uri="{FF2B5EF4-FFF2-40B4-BE49-F238E27FC236}">
                <a16:creationId xmlns:a16="http://schemas.microsoft.com/office/drawing/2014/main" id="{54CC5D49-CD3E-1E4B-A19F-F96BD2561590}"/>
              </a:ext>
            </a:extLst>
          </p:cNvPr>
          <p:cNvSpPr>
            <a:spLocks noGrp="1"/>
          </p:cNvSpPr>
          <p:nvPr>
            <p:ph sz="quarter" idx="16"/>
          </p:nvPr>
        </p:nvSpPr>
        <p:spPr>
          <a:xfrm>
            <a:off x="9072880" y="2103121"/>
            <a:ext cx="2509520" cy="3906110"/>
          </a:xfrm>
        </p:spPr>
        <p:txBody>
          <a:bodyPr vert="horz" lIns="0" tIns="0" rIns="0" bIns="0" rtlCol="0" anchor="t" anchorCtr="0">
            <a:normAutofit/>
          </a:bodyPr>
          <a:lstStyle>
            <a:lvl1pPr>
              <a:defRPr lang="en-US" sz="1865" dirty="0"/>
            </a:lvl1pPr>
            <a:lvl2pPr>
              <a:defRPr lang="en-US" dirty="0"/>
            </a:lvl2pPr>
            <a:lvl3pPr>
              <a:defRPr lang="en-US" dirty="0"/>
            </a:lvl3pPr>
          </a:lstStyle>
          <a:p>
            <a:pPr lvl="0"/>
            <a:r>
              <a:rPr lang="en-US"/>
              <a:t>Click to edit Master text styles</a:t>
            </a:r>
          </a:p>
          <a:p>
            <a:pPr lvl="1"/>
            <a:r>
              <a:rPr lang="en-US"/>
              <a:t>Second level</a:t>
            </a:r>
          </a:p>
          <a:p>
            <a:pPr lvl="2"/>
            <a:r>
              <a:rPr lang="en-US"/>
              <a:t>Third level</a:t>
            </a:r>
          </a:p>
        </p:txBody>
      </p:sp>
      <p:sp>
        <p:nvSpPr>
          <p:cNvPr id="13" name="Slide Number Placeholder 5">
            <a:extLst>
              <a:ext uri="{FF2B5EF4-FFF2-40B4-BE49-F238E27FC236}">
                <a16:creationId xmlns:a16="http://schemas.microsoft.com/office/drawing/2014/main" id="{AA118782-56CF-0747-8690-E56B29EAEE88}"/>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225194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NE PRESENTER w/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80C0F2CB-603E-8DE4-99AE-6B798DB67D06}"/>
              </a:ext>
            </a:extLst>
          </p:cNvPr>
          <p:cNvSpPr txBox="1"/>
          <p:nvPr userDrawn="1"/>
        </p:nvSpPr>
        <p:spPr>
          <a:xfrm>
            <a:off x="4596210" y="1976351"/>
            <a:ext cx="2999583" cy="235770"/>
          </a:xfrm>
          <a:prstGeom prst="rect">
            <a:avLst/>
          </a:prstGeom>
          <a:noFill/>
        </p:spPr>
        <p:txBody>
          <a:bodyPr wrap="square" rtlCol="0">
            <a:spAutoFit/>
          </a:bodyPr>
          <a:lstStyle/>
          <a:p>
            <a:pPr algn="ctr"/>
            <a:r>
              <a:rPr lang="en-US" sz="932" spc="400" dirty="0">
                <a:solidFill>
                  <a:schemeClr val="bg1"/>
                </a:solidFill>
              </a:rPr>
              <a:t>PRESENTED BY</a:t>
            </a:r>
          </a:p>
        </p:txBody>
      </p:sp>
      <p:pic>
        <p:nvPicPr>
          <p:cNvPr id="4" name="Picture 3">
            <a:extLst>
              <a:ext uri="{FF2B5EF4-FFF2-40B4-BE49-F238E27FC236}">
                <a16:creationId xmlns:a16="http://schemas.microsoft.com/office/drawing/2014/main" id="{93891FAE-2D6D-CD44-4D7F-E90F65E1ADBE}"/>
              </a:ext>
            </a:extLst>
          </p:cNvPr>
          <p:cNvPicPr>
            <a:picLocks noChangeAspect="1"/>
          </p:cNvPicPr>
          <p:nvPr userDrawn="1"/>
        </p:nvPicPr>
        <p:blipFill>
          <a:blip r:embed="rId3">
            <a:alphaModFix amt="65000"/>
          </a:blip>
          <a:stretch>
            <a:fillRect/>
          </a:stretch>
        </p:blipFill>
        <p:spPr>
          <a:xfrm>
            <a:off x="-471410" y="3617745"/>
            <a:ext cx="4062537" cy="4058779"/>
          </a:xfrm>
          <a:prstGeom prst="rect">
            <a:avLst/>
          </a:prstGeom>
        </p:spPr>
      </p:pic>
      <p:sp>
        <p:nvSpPr>
          <p:cNvPr id="15" name="Picture Placeholder 61">
            <a:extLst>
              <a:ext uri="{FF2B5EF4-FFF2-40B4-BE49-F238E27FC236}">
                <a16:creationId xmlns:a16="http://schemas.microsoft.com/office/drawing/2014/main" id="{A5738130-0789-AE27-6A77-93BA72964EE4}"/>
              </a:ext>
            </a:extLst>
          </p:cNvPr>
          <p:cNvSpPr>
            <a:spLocks noGrp="1"/>
          </p:cNvSpPr>
          <p:nvPr>
            <p:ph type="pic" sz="quarter" idx="18" hasCustomPrompt="1"/>
          </p:nvPr>
        </p:nvSpPr>
        <p:spPr>
          <a:xfrm>
            <a:off x="5328356" y="2916848"/>
            <a:ext cx="1535288" cy="1533868"/>
          </a:xfrm>
          <a:prstGeom prst="roundRect">
            <a:avLst>
              <a:gd name="adj" fmla="val 5524"/>
            </a:avLst>
          </a:prstGeom>
          <a:noFill/>
          <a:ln>
            <a:gradFill>
              <a:gsLst>
                <a:gs pos="0">
                  <a:srgbClr val="AD63FC"/>
                </a:gs>
                <a:gs pos="100000">
                  <a:srgbClr val="5D9CF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349" b="0" i="0" dirty="0">
                <a:solidFill>
                  <a:schemeClr val="lt1"/>
                </a:solidFill>
                <a:latin typeface="Arial" panose="020B0604020202020204" pitchFamily="34" charset="0"/>
              </a:defRPr>
            </a:lvl1pPr>
          </a:lstStyle>
          <a:p>
            <a:pPr marL="0" lvl="0" algn="ctr" defTabSz="1218072"/>
            <a:r>
              <a:rPr lang="en-US" dirty="0"/>
              <a:t> </a:t>
            </a:r>
          </a:p>
        </p:txBody>
      </p:sp>
      <p:sp>
        <p:nvSpPr>
          <p:cNvPr id="31" name="Text Placeholder 30">
            <a:extLst>
              <a:ext uri="{FF2B5EF4-FFF2-40B4-BE49-F238E27FC236}">
                <a16:creationId xmlns:a16="http://schemas.microsoft.com/office/drawing/2014/main" id="{FB9CFF35-1299-38B2-DC62-8FA0ED9C8111}"/>
              </a:ext>
            </a:extLst>
          </p:cNvPr>
          <p:cNvSpPr>
            <a:spLocks noGrp="1"/>
          </p:cNvSpPr>
          <p:nvPr>
            <p:ph type="body" sz="quarter" idx="23" hasCustomPrompt="1"/>
          </p:nvPr>
        </p:nvSpPr>
        <p:spPr>
          <a:xfrm>
            <a:off x="724136" y="608889"/>
            <a:ext cx="10743728" cy="600725"/>
          </a:xfrm>
          <a:prstGeom prst="rect">
            <a:avLst/>
          </a:prstGeom>
        </p:spPr>
        <p:txBody>
          <a:bodyPr anchor="ctr"/>
          <a:lstStyle>
            <a:lvl1pPr marL="0" indent="0" algn="ctr">
              <a:buFontTx/>
              <a:buNone/>
              <a:defRPr sz="2931">
                <a:solidFill>
                  <a:schemeClr val="bg1"/>
                </a:solidFill>
              </a:defRPr>
            </a:lvl1pPr>
            <a:lvl2pPr marL="456777" indent="0" algn="ctr">
              <a:buFontTx/>
              <a:buNone/>
              <a:defRPr sz="3197">
                <a:solidFill>
                  <a:schemeClr val="bg1"/>
                </a:solidFill>
              </a:defRPr>
            </a:lvl2pPr>
            <a:lvl3pPr marL="913554" indent="0" algn="ctr">
              <a:buFontTx/>
              <a:buNone/>
              <a:defRPr sz="3197">
                <a:solidFill>
                  <a:schemeClr val="bg1"/>
                </a:solidFill>
              </a:defRPr>
            </a:lvl3pPr>
            <a:lvl4pPr marL="1370331" indent="0" algn="ctr">
              <a:buFontTx/>
              <a:buNone/>
              <a:defRPr sz="3197">
                <a:solidFill>
                  <a:schemeClr val="bg1"/>
                </a:solidFill>
              </a:defRPr>
            </a:lvl4pPr>
            <a:lvl5pPr marL="1827108" indent="0" algn="ctr">
              <a:buFontTx/>
              <a:buNone/>
              <a:defRPr sz="3197">
                <a:solidFill>
                  <a:schemeClr val="bg1"/>
                </a:solidFill>
              </a:defRPr>
            </a:lvl5pPr>
          </a:lstStyle>
          <a:p>
            <a:pPr lvl="0"/>
            <a:r>
              <a:rPr lang="en-US" dirty="0"/>
              <a:t>Sample Presenter Slide Headline (1st Letter Cap)</a:t>
            </a:r>
          </a:p>
        </p:txBody>
      </p:sp>
      <p:sp>
        <p:nvSpPr>
          <p:cNvPr id="32" name="Text Placeholder 30">
            <a:extLst>
              <a:ext uri="{FF2B5EF4-FFF2-40B4-BE49-F238E27FC236}">
                <a16:creationId xmlns:a16="http://schemas.microsoft.com/office/drawing/2014/main" id="{A2293730-2643-54F3-E304-2EEEA0A22D45}"/>
              </a:ext>
            </a:extLst>
          </p:cNvPr>
          <p:cNvSpPr>
            <a:spLocks noGrp="1"/>
          </p:cNvSpPr>
          <p:nvPr>
            <p:ph type="body" sz="quarter" idx="24" hasCustomPrompt="1"/>
          </p:nvPr>
        </p:nvSpPr>
        <p:spPr>
          <a:xfrm>
            <a:off x="724136" y="1231070"/>
            <a:ext cx="10743728" cy="396364"/>
          </a:xfrm>
          <a:prstGeom prst="rect">
            <a:avLst/>
          </a:prstGeom>
        </p:spPr>
        <p:txBody>
          <a:bodyPr anchor="ctr"/>
          <a:lstStyle>
            <a:lvl1pPr marL="0" indent="0" algn="ctr">
              <a:buFontTx/>
              <a:buNone/>
              <a:defRPr sz="1865">
                <a:solidFill>
                  <a:schemeClr val="accent5"/>
                </a:solidFill>
              </a:defRPr>
            </a:lvl1pPr>
            <a:lvl2pPr marL="456777" indent="0" algn="ctr">
              <a:buFontTx/>
              <a:buNone/>
              <a:defRPr sz="3197">
                <a:solidFill>
                  <a:schemeClr val="bg1"/>
                </a:solidFill>
              </a:defRPr>
            </a:lvl2pPr>
            <a:lvl3pPr marL="913554" indent="0" algn="ctr">
              <a:buFontTx/>
              <a:buNone/>
              <a:defRPr sz="3197">
                <a:solidFill>
                  <a:schemeClr val="bg1"/>
                </a:solidFill>
              </a:defRPr>
            </a:lvl3pPr>
            <a:lvl4pPr marL="1370331" indent="0" algn="ctr">
              <a:buFontTx/>
              <a:buNone/>
              <a:defRPr sz="3197">
                <a:solidFill>
                  <a:schemeClr val="bg1"/>
                </a:solidFill>
              </a:defRPr>
            </a:lvl4pPr>
            <a:lvl5pPr marL="1827108" indent="0" algn="ctr">
              <a:buFontTx/>
              <a:buNone/>
              <a:defRPr sz="3197">
                <a:solidFill>
                  <a:schemeClr val="bg1"/>
                </a:solidFill>
              </a:defRPr>
            </a:lvl5pPr>
          </a:lstStyle>
          <a:p>
            <a:pPr lvl="0"/>
            <a:r>
              <a:rPr lang="en-US" dirty="0"/>
              <a:t>SAMPLE PRESENTER SLIDE SUBHEAD (ALL CAPS)</a:t>
            </a:r>
          </a:p>
        </p:txBody>
      </p:sp>
      <p:sp>
        <p:nvSpPr>
          <p:cNvPr id="35" name="Text Placeholder 34">
            <a:extLst>
              <a:ext uri="{FF2B5EF4-FFF2-40B4-BE49-F238E27FC236}">
                <a16:creationId xmlns:a16="http://schemas.microsoft.com/office/drawing/2014/main" id="{C6E5BC8B-834D-6F7A-961A-F16883F5B06D}"/>
              </a:ext>
            </a:extLst>
          </p:cNvPr>
          <p:cNvSpPr>
            <a:spLocks noGrp="1"/>
          </p:cNvSpPr>
          <p:nvPr>
            <p:ph type="body" sz="quarter" idx="25" hasCustomPrompt="1"/>
          </p:nvPr>
        </p:nvSpPr>
        <p:spPr>
          <a:xfrm>
            <a:off x="4397026" y="4817089"/>
            <a:ext cx="3397951" cy="355424"/>
          </a:xfrm>
          <a:prstGeom prst="rect">
            <a:avLst/>
          </a:prstGeom>
        </p:spPr>
        <p:txBody>
          <a:bodyPr/>
          <a:lstStyle>
            <a:lvl1pPr marL="0" indent="0" algn="ctr">
              <a:buFontTx/>
              <a:buNone/>
              <a:defRPr sz="1399" b="0" i="0">
                <a:solidFill>
                  <a:schemeClr val="bg1"/>
                </a:solidFill>
                <a:latin typeface="Arial" panose="020B0604020202020204" pitchFamily="34" charset="0"/>
                <a:cs typeface="Arial" panose="020B0604020202020204" pitchFamily="34" charset="0"/>
              </a:defRPr>
            </a:lvl1pPr>
            <a:lvl2pPr marL="456777" indent="0">
              <a:buFontTx/>
              <a:buNone/>
              <a:defRPr sz="1599" b="0" i="0">
                <a:solidFill>
                  <a:schemeClr val="bg1"/>
                </a:solidFill>
                <a:latin typeface="Arial" panose="020B0604020202020204" pitchFamily="34" charset="0"/>
                <a:cs typeface="Arial" panose="020B0604020202020204" pitchFamily="34" charset="0"/>
              </a:defRPr>
            </a:lvl2pPr>
            <a:lvl3pPr marL="913554" indent="0">
              <a:buFontTx/>
              <a:buNone/>
              <a:defRPr sz="1599" b="0" i="0">
                <a:solidFill>
                  <a:schemeClr val="bg1"/>
                </a:solidFill>
                <a:latin typeface="Arial" panose="020B0604020202020204" pitchFamily="34" charset="0"/>
                <a:cs typeface="Arial" panose="020B0604020202020204" pitchFamily="34" charset="0"/>
              </a:defRPr>
            </a:lvl3pPr>
            <a:lvl4pPr marL="1370331" indent="0">
              <a:buFontTx/>
              <a:buNone/>
              <a:defRPr sz="1599" b="0" i="0">
                <a:solidFill>
                  <a:schemeClr val="bg1"/>
                </a:solidFill>
                <a:latin typeface="Arial" panose="020B0604020202020204" pitchFamily="34" charset="0"/>
                <a:cs typeface="Arial" panose="020B0604020202020204" pitchFamily="34" charset="0"/>
              </a:defRPr>
            </a:lvl4pPr>
            <a:lvl5pPr marL="1827108" indent="0">
              <a:buFontTx/>
              <a:buNone/>
              <a:defRPr sz="1599" b="0" i="0">
                <a:solidFill>
                  <a:schemeClr val="bg1"/>
                </a:solidFill>
                <a:latin typeface="Arial" panose="020B0604020202020204" pitchFamily="34" charset="0"/>
                <a:cs typeface="Arial" panose="020B0604020202020204" pitchFamily="34" charset="0"/>
              </a:defRPr>
            </a:lvl5pPr>
          </a:lstStyle>
          <a:p>
            <a:pPr lvl="0"/>
            <a:r>
              <a:rPr lang="en-US" dirty="0"/>
              <a:t>FIRST &amp; LAST NAME (ALL CAP)</a:t>
            </a:r>
          </a:p>
        </p:txBody>
      </p:sp>
      <p:sp>
        <p:nvSpPr>
          <p:cNvPr id="37" name="Text Placeholder 36">
            <a:extLst>
              <a:ext uri="{FF2B5EF4-FFF2-40B4-BE49-F238E27FC236}">
                <a16:creationId xmlns:a16="http://schemas.microsoft.com/office/drawing/2014/main" id="{6E0D691F-2973-696E-828C-8AA9287EACBE}"/>
              </a:ext>
            </a:extLst>
          </p:cNvPr>
          <p:cNvSpPr>
            <a:spLocks noGrp="1"/>
          </p:cNvSpPr>
          <p:nvPr>
            <p:ph type="body" sz="quarter" idx="26" hasCustomPrompt="1"/>
          </p:nvPr>
        </p:nvSpPr>
        <p:spPr>
          <a:xfrm>
            <a:off x="4397026" y="5187589"/>
            <a:ext cx="3397951" cy="229671"/>
          </a:xfrm>
          <a:prstGeom prst="rect">
            <a:avLst/>
          </a:prstGeom>
        </p:spPr>
        <p:txBody>
          <a:bodyPr wrap="square" tIns="45720" bIns="0" anchor="ctr"/>
          <a:lstStyle>
            <a:lvl1pPr marL="0" indent="0" algn="ctr">
              <a:lnSpc>
                <a:spcPts val="586"/>
              </a:lnSpc>
              <a:buNone/>
              <a:defRPr sz="1066">
                <a:solidFill>
                  <a:schemeClr val="bg1"/>
                </a:solidFill>
              </a:defRPr>
            </a:lvl1pPr>
            <a:lvl2pPr marL="456777" indent="0" algn="ctr">
              <a:buNone/>
              <a:defRPr sz="1265">
                <a:solidFill>
                  <a:schemeClr val="bg1"/>
                </a:solidFill>
              </a:defRPr>
            </a:lvl2pPr>
            <a:lvl3pPr marL="913554" indent="0" algn="ctr">
              <a:buNone/>
              <a:defRPr sz="1265">
                <a:solidFill>
                  <a:schemeClr val="bg1"/>
                </a:solidFill>
              </a:defRPr>
            </a:lvl3pPr>
            <a:lvl4pPr marL="1370331" indent="0" algn="ctr">
              <a:buNone/>
              <a:defRPr sz="1265">
                <a:solidFill>
                  <a:schemeClr val="bg1"/>
                </a:solidFill>
              </a:defRPr>
            </a:lvl4pPr>
            <a:lvl5pPr marL="1827108" indent="0" algn="ctr">
              <a:buNone/>
              <a:defRPr sz="1265">
                <a:solidFill>
                  <a:schemeClr val="bg1"/>
                </a:solidFill>
              </a:defRPr>
            </a:lvl5pPr>
          </a:lstStyle>
          <a:p>
            <a:pPr lvl="0"/>
            <a:r>
              <a:rPr lang="en-US" dirty="0"/>
              <a:t>Title</a:t>
            </a:r>
          </a:p>
        </p:txBody>
      </p:sp>
      <p:sp>
        <p:nvSpPr>
          <p:cNvPr id="38" name="Text Placeholder 36">
            <a:extLst>
              <a:ext uri="{FF2B5EF4-FFF2-40B4-BE49-F238E27FC236}">
                <a16:creationId xmlns:a16="http://schemas.microsoft.com/office/drawing/2014/main" id="{3CFB7B4F-7ABA-FAD4-4EE9-1B9674B40BD7}"/>
              </a:ext>
            </a:extLst>
          </p:cNvPr>
          <p:cNvSpPr>
            <a:spLocks noGrp="1"/>
          </p:cNvSpPr>
          <p:nvPr>
            <p:ph type="body" sz="quarter" idx="27" hasCustomPrompt="1"/>
          </p:nvPr>
        </p:nvSpPr>
        <p:spPr>
          <a:xfrm>
            <a:off x="4397026" y="5432737"/>
            <a:ext cx="3397951" cy="229671"/>
          </a:xfrm>
          <a:prstGeom prst="rect">
            <a:avLst/>
          </a:prstGeom>
        </p:spPr>
        <p:txBody>
          <a:bodyPr wrap="square" tIns="45720" bIns="0" anchor="ctr"/>
          <a:lstStyle>
            <a:lvl1pPr marL="0" indent="0" algn="ctr">
              <a:lnSpc>
                <a:spcPts val="586"/>
              </a:lnSpc>
              <a:buNone/>
              <a:defRPr sz="1066">
                <a:solidFill>
                  <a:schemeClr val="bg1"/>
                </a:solidFill>
              </a:defRPr>
            </a:lvl1pPr>
            <a:lvl2pPr marL="456777" indent="0" algn="ctr">
              <a:buNone/>
              <a:defRPr sz="1265">
                <a:solidFill>
                  <a:schemeClr val="bg1"/>
                </a:solidFill>
              </a:defRPr>
            </a:lvl2pPr>
            <a:lvl3pPr marL="913554" indent="0" algn="ctr">
              <a:buNone/>
              <a:defRPr sz="1265">
                <a:solidFill>
                  <a:schemeClr val="bg1"/>
                </a:solidFill>
              </a:defRPr>
            </a:lvl3pPr>
            <a:lvl4pPr marL="1370331" indent="0" algn="ctr">
              <a:buNone/>
              <a:defRPr sz="1265">
                <a:solidFill>
                  <a:schemeClr val="bg1"/>
                </a:solidFill>
              </a:defRPr>
            </a:lvl4pPr>
            <a:lvl5pPr marL="1827108" indent="0" algn="ctr">
              <a:buNone/>
              <a:defRPr sz="1265">
                <a:solidFill>
                  <a:schemeClr val="bg1"/>
                </a:solidFill>
              </a:defRPr>
            </a:lvl5pPr>
          </a:lstStyle>
          <a:p>
            <a:pPr lvl="0"/>
            <a:r>
              <a:rPr lang="en-US" dirty="0"/>
              <a:t>Department or Product</a:t>
            </a:r>
          </a:p>
        </p:txBody>
      </p:sp>
      <p:sp>
        <p:nvSpPr>
          <p:cNvPr id="39" name="Text Placeholder 36">
            <a:extLst>
              <a:ext uri="{FF2B5EF4-FFF2-40B4-BE49-F238E27FC236}">
                <a16:creationId xmlns:a16="http://schemas.microsoft.com/office/drawing/2014/main" id="{7493D6C0-88B0-DDF3-54A0-1211799E540D}"/>
              </a:ext>
            </a:extLst>
          </p:cNvPr>
          <p:cNvSpPr>
            <a:spLocks noGrp="1"/>
          </p:cNvSpPr>
          <p:nvPr>
            <p:ph type="body" sz="quarter" idx="28" hasCustomPrompt="1"/>
          </p:nvPr>
        </p:nvSpPr>
        <p:spPr>
          <a:xfrm>
            <a:off x="4397026" y="5677883"/>
            <a:ext cx="3397951" cy="229671"/>
          </a:xfrm>
          <a:prstGeom prst="rect">
            <a:avLst/>
          </a:prstGeom>
        </p:spPr>
        <p:txBody>
          <a:bodyPr wrap="square" tIns="45720" bIns="0" anchor="ctr"/>
          <a:lstStyle>
            <a:lvl1pPr marL="0" indent="0" algn="ctr">
              <a:lnSpc>
                <a:spcPts val="586"/>
              </a:lnSpc>
              <a:buNone/>
              <a:defRPr sz="1066">
                <a:solidFill>
                  <a:schemeClr val="bg1"/>
                </a:solidFill>
              </a:defRPr>
            </a:lvl1pPr>
            <a:lvl2pPr marL="456777" indent="0" algn="ctr">
              <a:buNone/>
              <a:defRPr sz="1265">
                <a:solidFill>
                  <a:schemeClr val="bg1"/>
                </a:solidFill>
              </a:defRPr>
            </a:lvl2pPr>
            <a:lvl3pPr marL="913554" indent="0" algn="ctr">
              <a:buNone/>
              <a:defRPr sz="1265">
                <a:solidFill>
                  <a:schemeClr val="bg1"/>
                </a:solidFill>
              </a:defRPr>
            </a:lvl3pPr>
            <a:lvl4pPr marL="1370331" indent="0" algn="ctr">
              <a:buNone/>
              <a:defRPr sz="1265">
                <a:solidFill>
                  <a:schemeClr val="bg1"/>
                </a:solidFill>
              </a:defRPr>
            </a:lvl4pPr>
            <a:lvl5pPr marL="1827108" indent="0" algn="ctr">
              <a:buNone/>
              <a:defRPr sz="1265">
                <a:solidFill>
                  <a:schemeClr val="bg1"/>
                </a:solidFill>
              </a:defRPr>
            </a:lvl5pPr>
          </a:lstStyle>
          <a:p>
            <a:pPr lvl="0"/>
            <a:r>
              <a:rPr lang="en-US" dirty="0"/>
              <a:t>CVENT</a:t>
            </a:r>
          </a:p>
        </p:txBody>
      </p:sp>
      <p:sp>
        <p:nvSpPr>
          <p:cNvPr id="40" name="TextBox 39">
            <a:extLst>
              <a:ext uri="{FF2B5EF4-FFF2-40B4-BE49-F238E27FC236}">
                <a16:creationId xmlns:a16="http://schemas.microsoft.com/office/drawing/2014/main" id="{5D68EB84-2054-46E6-7AE8-D91F95BCD116}"/>
              </a:ext>
            </a:extLst>
          </p:cNvPr>
          <p:cNvSpPr txBox="1"/>
          <p:nvPr userDrawn="1"/>
        </p:nvSpPr>
        <p:spPr>
          <a:xfrm>
            <a:off x="9434703" y="5808191"/>
            <a:ext cx="6355352" cy="287002"/>
          </a:xfrm>
          <a:prstGeom prst="rect">
            <a:avLst/>
          </a:prstGeom>
          <a:noFill/>
        </p:spPr>
        <p:txBody>
          <a:bodyPr wrap="square" rtlCol="0" anchor="ctr">
            <a:spAutoFit/>
          </a:bodyPr>
          <a:lstStyle/>
          <a:p>
            <a:pPr algn="ctr"/>
            <a:r>
              <a:rPr lang="en-US" sz="1265" dirty="0">
                <a:solidFill>
                  <a:schemeClr val="bg1"/>
                </a:solidFill>
              </a:rPr>
              <a:t>Cvent</a:t>
            </a:r>
          </a:p>
        </p:txBody>
      </p:sp>
      <p:grpSp>
        <p:nvGrpSpPr>
          <p:cNvPr id="16" name="Group 15">
            <a:extLst>
              <a:ext uri="{FF2B5EF4-FFF2-40B4-BE49-F238E27FC236}">
                <a16:creationId xmlns:a16="http://schemas.microsoft.com/office/drawing/2014/main" id="{43F2D1A7-0DFF-4E06-D041-74BEE6AEA2D8}"/>
              </a:ext>
            </a:extLst>
          </p:cNvPr>
          <p:cNvGrpSpPr/>
          <p:nvPr userDrawn="1"/>
        </p:nvGrpSpPr>
        <p:grpSpPr>
          <a:xfrm rot="2700000">
            <a:off x="4737026" y="1909475"/>
            <a:ext cx="415001" cy="395201"/>
            <a:chOff x="5101690" y="3518973"/>
            <a:chExt cx="1052826" cy="1001668"/>
          </a:xfrm>
        </p:grpSpPr>
        <p:sp>
          <p:nvSpPr>
            <p:cNvPr id="22" name="Rounded Rectangle 21">
              <a:extLst>
                <a:ext uri="{FF2B5EF4-FFF2-40B4-BE49-F238E27FC236}">
                  <a16:creationId xmlns:a16="http://schemas.microsoft.com/office/drawing/2014/main" id="{B7E57067-43FE-FEE8-FD85-8EC71055AB15}"/>
                </a:ext>
              </a:extLst>
            </p:cNvPr>
            <p:cNvSpPr>
              <a:spLocks noChangeAspect="1"/>
            </p:cNvSpPr>
            <p:nvPr userDrawn="1"/>
          </p:nvSpPr>
          <p:spPr>
            <a:xfrm rot="18900000">
              <a:off x="5188882" y="3518973"/>
              <a:ext cx="965634" cy="970995"/>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30" name="Rounded Rectangle 29">
              <a:extLst>
                <a:ext uri="{FF2B5EF4-FFF2-40B4-BE49-F238E27FC236}">
                  <a16:creationId xmlns:a16="http://schemas.microsoft.com/office/drawing/2014/main" id="{15488CEC-D2F1-B587-8B9E-806140AB1C78}"/>
                </a:ext>
              </a:extLst>
            </p:cNvPr>
            <p:cNvSpPr>
              <a:spLocks noChangeAspect="1"/>
            </p:cNvSpPr>
            <p:nvPr userDrawn="1"/>
          </p:nvSpPr>
          <p:spPr>
            <a:xfrm rot="18900000">
              <a:off x="5287902" y="3618542"/>
              <a:ext cx="767595" cy="771858"/>
            </a:xfrm>
            <a:prstGeom prst="roundRect">
              <a:avLst>
                <a:gd name="adj" fmla="val 7269"/>
              </a:avLst>
            </a:prstGeom>
            <a:gradFill>
              <a:gsLst>
                <a:gs pos="0">
                  <a:schemeClr val="accent5">
                    <a:lumMod val="40000"/>
                    <a:lumOff val="60000"/>
                  </a:schemeClr>
                </a:gs>
                <a:gs pos="100000">
                  <a:schemeClr val="accent1">
                    <a:lumMod val="75000"/>
                  </a:schemeClr>
                </a:gs>
              </a:gsLst>
              <a:lin ang="5400000" scaled="0"/>
            </a:gradFill>
            <a:ln w="3175">
              <a:solidFill>
                <a:schemeClr val="bg1">
                  <a:alpha val="49573"/>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34" name="Rounded Rectangle 33">
              <a:extLst>
                <a:ext uri="{FF2B5EF4-FFF2-40B4-BE49-F238E27FC236}">
                  <a16:creationId xmlns:a16="http://schemas.microsoft.com/office/drawing/2014/main" id="{1C27BF9E-0FF9-37E0-28E2-DE1184E936AF}"/>
                </a:ext>
              </a:extLst>
            </p:cNvPr>
            <p:cNvSpPr>
              <a:spLocks noChangeAspect="1"/>
            </p:cNvSpPr>
            <p:nvPr userDrawn="1"/>
          </p:nvSpPr>
          <p:spPr>
            <a:xfrm rot="18900000">
              <a:off x="5188882" y="3518973"/>
              <a:ext cx="965634" cy="970995"/>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36" name="Picture 35">
              <a:extLst>
                <a:ext uri="{FF2B5EF4-FFF2-40B4-BE49-F238E27FC236}">
                  <a16:creationId xmlns:a16="http://schemas.microsoft.com/office/drawing/2014/main" id="{F782979C-421E-8AC4-624C-058F104CD4B5}"/>
                </a:ext>
              </a:extLst>
            </p:cNvPr>
            <p:cNvPicPr>
              <a:picLocks noChangeAspect="1"/>
            </p:cNvPicPr>
            <p:nvPr userDrawn="1"/>
          </p:nvPicPr>
          <p:blipFill>
            <a:blip r:embed="rId4"/>
            <a:stretch>
              <a:fillRect/>
            </a:stretch>
          </p:blipFill>
          <p:spPr>
            <a:xfrm rot="18900000">
              <a:off x="5101690" y="3610873"/>
              <a:ext cx="535289" cy="30323"/>
            </a:xfrm>
            <a:prstGeom prst="rect">
              <a:avLst/>
            </a:prstGeom>
          </p:spPr>
        </p:pic>
        <p:pic>
          <p:nvPicPr>
            <p:cNvPr id="50" name="Picture 49">
              <a:extLst>
                <a:ext uri="{FF2B5EF4-FFF2-40B4-BE49-F238E27FC236}">
                  <a16:creationId xmlns:a16="http://schemas.microsoft.com/office/drawing/2014/main" id="{D2C2347E-D8CE-E4EB-EFE0-602CAA2A4153}"/>
                </a:ext>
              </a:extLst>
            </p:cNvPr>
            <p:cNvPicPr>
              <a:picLocks noChangeAspect="1"/>
            </p:cNvPicPr>
            <p:nvPr userDrawn="1"/>
          </p:nvPicPr>
          <p:blipFill>
            <a:blip r:embed="rId4"/>
            <a:stretch>
              <a:fillRect/>
            </a:stretch>
          </p:blipFill>
          <p:spPr>
            <a:xfrm rot="2700000">
              <a:off x="4999313" y="4255208"/>
              <a:ext cx="502405" cy="28461"/>
            </a:xfrm>
            <a:prstGeom prst="rect">
              <a:avLst/>
            </a:prstGeom>
          </p:spPr>
        </p:pic>
        <p:sp>
          <p:nvSpPr>
            <p:cNvPr id="51" name="Rounded Rectangle 50">
              <a:extLst>
                <a:ext uri="{FF2B5EF4-FFF2-40B4-BE49-F238E27FC236}">
                  <a16:creationId xmlns:a16="http://schemas.microsoft.com/office/drawing/2014/main" id="{5D664037-6305-00DF-9793-1611EE38676A}"/>
                </a:ext>
              </a:extLst>
            </p:cNvPr>
            <p:cNvSpPr>
              <a:spLocks noChangeAspect="1"/>
            </p:cNvSpPr>
            <p:nvPr userDrawn="1"/>
          </p:nvSpPr>
          <p:spPr>
            <a:xfrm rot="18900000">
              <a:off x="5324059" y="3653256"/>
              <a:ext cx="698563" cy="702436"/>
            </a:xfrm>
            <a:prstGeom prst="roundRect">
              <a:avLst>
                <a:gd name="adj" fmla="val 4817"/>
              </a:avLst>
            </a:prstGeom>
            <a:gradFill>
              <a:gsLst>
                <a:gs pos="0">
                  <a:schemeClr val="accent5"/>
                </a:gs>
                <a:gs pos="100000">
                  <a:schemeClr val="accent1"/>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52" name="Picture 51">
              <a:extLst>
                <a:ext uri="{FF2B5EF4-FFF2-40B4-BE49-F238E27FC236}">
                  <a16:creationId xmlns:a16="http://schemas.microsoft.com/office/drawing/2014/main" id="{D6D1E8C2-D3E4-06C7-AD46-4D174742FCA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2700000">
              <a:off x="5069210" y="4185320"/>
              <a:ext cx="618744" cy="35052"/>
            </a:xfrm>
            <a:prstGeom prst="rect">
              <a:avLst/>
            </a:prstGeom>
          </p:spPr>
        </p:pic>
        <p:pic>
          <p:nvPicPr>
            <p:cNvPr id="53" name="Picture 52">
              <a:extLst>
                <a:ext uri="{FF2B5EF4-FFF2-40B4-BE49-F238E27FC236}">
                  <a16:creationId xmlns:a16="http://schemas.microsoft.com/office/drawing/2014/main" id="{AEA20BC8-2820-0505-EC2E-6E28CBE472E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8100000">
              <a:off x="5161285" y="3696372"/>
              <a:ext cx="618744" cy="35052"/>
            </a:xfrm>
            <a:prstGeom prst="rect">
              <a:avLst/>
            </a:prstGeom>
          </p:spPr>
        </p:pic>
      </p:grpSp>
      <p:grpSp>
        <p:nvGrpSpPr>
          <p:cNvPr id="54" name="Group 53">
            <a:extLst>
              <a:ext uri="{FF2B5EF4-FFF2-40B4-BE49-F238E27FC236}">
                <a16:creationId xmlns:a16="http://schemas.microsoft.com/office/drawing/2014/main" id="{0CE65AB8-AFAA-92C7-7776-7FEA231F7429}"/>
              </a:ext>
            </a:extLst>
          </p:cNvPr>
          <p:cNvGrpSpPr/>
          <p:nvPr userDrawn="1"/>
        </p:nvGrpSpPr>
        <p:grpSpPr>
          <a:xfrm rot="2700000">
            <a:off x="4565322" y="2132476"/>
            <a:ext cx="290316" cy="290813"/>
            <a:chOff x="5131393" y="4562420"/>
            <a:chExt cx="420877" cy="421208"/>
          </a:xfrm>
        </p:grpSpPr>
        <p:sp>
          <p:nvSpPr>
            <p:cNvPr id="55" name="Rounded Rectangle 54">
              <a:extLst>
                <a:ext uri="{FF2B5EF4-FFF2-40B4-BE49-F238E27FC236}">
                  <a16:creationId xmlns:a16="http://schemas.microsoft.com/office/drawing/2014/main" id="{D88CA734-94A6-6D18-B551-796E0FE1BE7A}"/>
                </a:ext>
              </a:extLst>
            </p:cNvPr>
            <p:cNvSpPr>
              <a:spLocks noChangeAspect="1"/>
            </p:cNvSpPr>
            <p:nvPr userDrawn="1"/>
          </p:nvSpPr>
          <p:spPr>
            <a:xfrm rot="18900000">
              <a:off x="5201071" y="4562420"/>
              <a:ext cx="351199" cy="353150"/>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56" name="Rounded Rectangle 55">
              <a:extLst>
                <a:ext uri="{FF2B5EF4-FFF2-40B4-BE49-F238E27FC236}">
                  <a16:creationId xmlns:a16="http://schemas.microsoft.com/office/drawing/2014/main" id="{86D460B3-3405-D2F2-9D20-A73E53CC0657}"/>
                </a:ext>
              </a:extLst>
            </p:cNvPr>
            <p:cNvSpPr>
              <a:spLocks noChangeAspect="1"/>
            </p:cNvSpPr>
            <p:nvPr userDrawn="1"/>
          </p:nvSpPr>
          <p:spPr>
            <a:xfrm rot="18900000">
              <a:off x="5237084" y="4598633"/>
              <a:ext cx="279173" cy="280724"/>
            </a:xfrm>
            <a:prstGeom prst="roundRect">
              <a:avLst>
                <a:gd name="adj" fmla="val 7269"/>
              </a:avLst>
            </a:prstGeom>
            <a:gradFill>
              <a:gsLst>
                <a:gs pos="0">
                  <a:schemeClr val="accent6">
                    <a:lumMod val="40000"/>
                    <a:lumOff val="60000"/>
                  </a:schemeClr>
                </a:gs>
                <a:gs pos="100000">
                  <a:schemeClr val="accent4">
                    <a:lumMod val="50000"/>
                  </a:schemeClr>
                </a:gs>
              </a:gsLst>
              <a:lin ang="5400000" scaled="0"/>
            </a:gradFill>
            <a:ln w="3175">
              <a:solidFill>
                <a:schemeClr val="bg1">
                  <a:alpha val="4986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57" name="Rounded Rectangle 56">
              <a:extLst>
                <a:ext uri="{FF2B5EF4-FFF2-40B4-BE49-F238E27FC236}">
                  <a16:creationId xmlns:a16="http://schemas.microsoft.com/office/drawing/2014/main" id="{6CEB687C-6DE9-9652-2F2F-7C36EB1D2E82}"/>
                </a:ext>
              </a:extLst>
            </p:cNvPr>
            <p:cNvSpPr>
              <a:spLocks noChangeAspect="1"/>
            </p:cNvSpPr>
            <p:nvPr userDrawn="1"/>
          </p:nvSpPr>
          <p:spPr>
            <a:xfrm rot="18900000">
              <a:off x="5249190" y="4611259"/>
              <a:ext cx="254066" cy="255475"/>
            </a:xfrm>
            <a:prstGeom prst="roundRect">
              <a:avLst>
                <a:gd name="adj" fmla="val 4817"/>
              </a:avLst>
            </a:prstGeom>
            <a:gradFill>
              <a:gsLst>
                <a:gs pos="1000">
                  <a:schemeClr val="accent6"/>
                </a:gs>
                <a:gs pos="100000">
                  <a:schemeClr val="accent4"/>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58" name="Rounded Rectangle 57">
              <a:extLst>
                <a:ext uri="{FF2B5EF4-FFF2-40B4-BE49-F238E27FC236}">
                  <a16:creationId xmlns:a16="http://schemas.microsoft.com/office/drawing/2014/main" id="{1E0E3E3A-B465-FE1D-702F-FE53E8A5D4E9}"/>
                </a:ext>
              </a:extLst>
            </p:cNvPr>
            <p:cNvSpPr>
              <a:spLocks noChangeAspect="1"/>
            </p:cNvSpPr>
            <p:nvPr userDrawn="1"/>
          </p:nvSpPr>
          <p:spPr>
            <a:xfrm rot="18900000">
              <a:off x="5201071" y="4562420"/>
              <a:ext cx="351199" cy="353150"/>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59" name="Picture 58">
              <a:extLst>
                <a:ext uri="{FF2B5EF4-FFF2-40B4-BE49-F238E27FC236}">
                  <a16:creationId xmlns:a16="http://schemas.microsoft.com/office/drawing/2014/main" id="{83C99D2E-B516-597F-136F-83023B9C91E7}"/>
                </a:ext>
              </a:extLst>
            </p:cNvPr>
            <p:cNvPicPr>
              <a:picLocks noChangeAspect="1"/>
            </p:cNvPicPr>
            <p:nvPr userDrawn="1"/>
          </p:nvPicPr>
          <p:blipFill>
            <a:blip r:embed="rId4"/>
            <a:stretch>
              <a:fillRect/>
            </a:stretch>
          </p:blipFill>
          <p:spPr>
            <a:xfrm rot="18900000">
              <a:off x="5169359" y="4595844"/>
              <a:ext cx="194684" cy="11028"/>
            </a:xfrm>
            <a:prstGeom prst="rect">
              <a:avLst/>
            </a:prstGeom>
          </p:spPr>
        </p:pic>
        <p:pic>
          <p:nvPicPr>
            <p:cNvPr id="60" name="Picture 59">
              <a:extLst>
                <a:ext uri="{FF2B5EF4-FFF2-40B4-BE49-F238E27FC236}">
                  <a16:creationId xmlns:a16="http://schemas.microsoft.com/office/drawing/2014/main" id="{A28F2C1F-F47C-4A72-020E-E13B3DA2AD5F}"/>
                </a:ext>
              </a:extLst>
            </p:cNvPr>
            <p:cNvPicPr>
              <a:picLocks noChangeAspect="1"/>
            </p:cNvPicPr>
            <p:nvPr userDrawn="1"/>
          </p:nvPicPr>
          <p:blipFill>
            <a:blip r:embed="rId4"/>
            <a:stretch>
              <a:fillRect/>
            </a:stretch>
          </p:blipFill>
          <p:spPr>
            <a:xfrm rot="2700000">
              <a:off x="5132124" y="4830188"/>
              <a:ext cx="182724" cy="10351"/>
            </a:xfrm>
            <a:prstGeom prst="rect">
              <a:avLst/>
            </a:prstGeom>
          </p:spPr>
        </p:pic>
        <p:pic>
          <p:nvPicPr>
            <p:cNvPr id="61" name="Picture 60">
              <a:extLst>
                <a:ext uri="{FF2B5EF4-FFF2-40B4-BE49-F238E27FC236}">
                  <a16:creationId xmlns:a16="http://schemas.microsoft.com/office/drawing/2014/main" id="{7D8FE4DD-471F-C822-03BB-6DBE10614FBE}"/>
                </a:ext>
              </a:extLst>
            </p:cNvPr>
            <p:cNvPicPr>
              <a:picLocks noChangeAspect="1"/>
            </p:cNvPicPr>
            <p:nvPr userDrawn="1"/>
          </p:nvPicPr>
          <p:blipFill>
            <a:blip r:embed="rId4"/>
            <a:stretch>
              <a:fillRect/>
            </a:stretch>
          </p:blipFill>
          <p:spPr>
            <a:xfrm rot="18900000">
              <a:off x="5131393" y="4639588"/>
              <a:ext cx="309372" cy="17526"/>
            </a:xfrm>
            <a:prstGeom prst="rect">
              <a:avLst/>
            </a:prstGeom>
          </p:spPr>
        </p:pic>
        <p:pic>
          <p:nvPicPr>
            <p:cNvPr id="62" name="Picture 61">
              <a:extLst>
                <a:ext uri="{FF2B5EF4-FFF2-40B4-BE49-F238E27FC236}">
                  <a16:creationId xmlns:a16="http://schemas.microsoft.com/office/drawing/2014/main" id="{BD70663B-871D-3C5A-215F-9A2786B985CA}"/>
                </a:ext>
              </a:extLst>
            </p:cNvPr>
            <p:cNvPicPr>
              <a:picLocks noChangeAspect="1"/>
            </p:cNvPicPr>
            <p:nvPr userDrawn="1"/>
          </p:nvPicPr>
          <p:blipFill>
            <a:blip r:embed="rId4"/>
            <a:stretch>
              <a:fillRect/>
            </a:stretch>
          </p:blipFill>
          <p:spPr>
            <a:xfrm rot="2700000">
              <a:off x="5137743" y="4820179"/>
              <a:ext cx="309372" cy="17526"/>
            </a:xfrm>
            <a:prstGeom prst="rect">
              <a:avLst/>
            </a:prstGeom>
          </p:spPr>
        </p:pic>
      </p:grpSp>
    </p:spTree>
    <p:extLst>
      <p:ext uri="{BB962C8B-B14F-4D97-AF65-F5344CB8AC3E}">
        <p14:creationId xmlns:p14="http://schemas.microsoft.com/office/powerpoint/2010/main" val="1281844554"/>
      </p:ext>
    </p:extLst>
  </p:cSld>
  <p:clrMapOvr>
    <a:masterClrMapping/>
  </p:clrMapOvr>
  <p:extLst>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E5922C-5AE6-284B-B1F6-4AB4DE27B652}"/>
              </a:ext>
            </a:extLst>
          </p:cNvPr>
          <p:cNvSpPr/>
          <p:nvPr userDrawn="1"/>
        </p:nvSpPr>
        <p:spPr>
          <a:xfrm>
            <a:off x="0" y="1"/>
            <a:ext cx="12192000" cy="914400"/>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solidFill>
                <a:schemeClr val="bg1"/>
              </a:solidFill>
            </a:endParaRPr>
          </a:p>
        </p:txBody>
      </p:sp>
      <p:sp>
        <p:nvSpPr>
          <p:cNvPr id="5" name="Title">
            <a:extLst>
              <a:ext uri="{FF2B5EF4-FFF2-40B4-BE49-F238E27FC236}">
                <a16:creationId xmlns:a16="http://schemas.microsoft.com/office/drawing/2014/main" id="{DB789001-47FF-A246-95D5-1C2233DA9680}"/>
              </a:ext>
            </a:extLst>
          </p:cNvPr>
          <p:cNvSpPr>
            <a:spLocks noGrp="1"/>
          </p:cNvSpPr>
          <p:nvPr>
            <p:ph type="title" hasCustomPrompt="1"/>
          </p:nvPr>
        </p:nvSpPr>
        <p:spPr>
          <a:xfrm>
            <a:off x="623147" y="17189"/>
            <a:ext cx="10972800" cy="914400"/>
          </a:xfrm>
        </p:spPr>
        <p:txBody>
          <a:bodyPr anchor="ctr"/>
          <a:lstStyle>
            <a:lvl1pPr>
              <a:defRPr b="0">
                <a:solidFill>
                  <a:schemeClr val="bg1"/>
                </a:solidFill>
              </a:defRPr>
            </a:lvl1pPr>
          </a:lstStyle>
          <a:p>
            <a:r>
              <a:rPr lang="en-US" dirty="0"/>
              <a:t>Content - 4 Placeholders + Pics</a:t>
            </a:r>
          </a:p>
        </p:txBody>
      </p:sp>
      <p:sp>
        <p:nvSpPr>
          <p:cNvPr id="9" name="Heading 1">
            <a:extLst>
              <a:ext uri="{FF2B5EF4-FFF2-40B4-BE49-F238E27FC236}">
                <a16:creationId xmlns:a16="http://schemas.microsoft.com/office/drawing/2014/main" id="{62D3BC5C-854E-7547-895A-D9F3AD1E830E}"/>
              </a:ext>
            </a:extLst>
          </p:cNvPr>
          <p:cNvSpPr>
            <a:spLocks noGrp="1"/>
          </p:cNvSpPr>
          <p:nvPr>
            <p:ph type="body" sz="quarter" idx="18" hasCustomPrompt="1"/>
          </p:nvPr>
        </p:nvSpPr>
        <p:spPr>
          <a:xfrm>
            <a:off x="6135404" y="4114369"/>
            <a:ext cx="2684096" cy="1896240"/>
          </a:xfrm>
        </p:spPr>
        <p:txBody>
          <a:bodyPr vert="horz" lIns="0" tIns="0" rIns="0" bIns="0" rtlCol="0" anchor="t" anchorCtr="0">
            <a:normAutofit/>
          </a:bodyPr>
          <a:lstStyle>
            <a:lvl1pPr>
              <a:defRPr lang="en-US" sz="1599" b="0" i="0" dirty="0">
                <a:cs typeface="Calibri" panose="020F0502020204030204" pitchFamily="34" charset="0"/>
              </a:defRPr>
            </a:lvl1pPr>
          </a:lstStyle>
          <a:p>
            <a:pPr lvl="0" algn="ctr"/>
            <a:r>
              <a:rPr lang="en-US" dirty="0"/>
              <a:t>Description 3</a:t>
            </a:r>
          </a:p>
        </p:txBody>
      </p:sp>
      <p:sp>
        <p:nvSpPr>
          <p:cNvPr id="10" name="Content 1">
            <a:extLst>
              <a:ext uri="{FF2B5EF4-FFF2-40B4-BE49-F238E27FC236}">
                <a16:creationId xmlns:a16="http://schemas.microsoft.com/office/drawing/2014/main" id="{E9BE7BD5-3233-B945-84D2-CDAE6D8F7B3B}"/>
              </a:ext>
            </a:extLst>
          </p:cNvPr>
          <p:cNvSpPr>
            <a:spLocks noGrp="1"/>
          </p:cNvSpPr>
          <p:nvPr>
            <p:ph type="body" sz="quarter" idx="11" hasCustomPrompt="1"/>
          </p:nvPr>
        </p:nvSpPr>
        <p:spPr>
          <a:xfrm>
            <a:off x="609600" y="2050497"/>
            <a:ext cx="2684096" cy="304800"/>
          </a:xfrm>
        </p:spPr>
        <p:txBody>
          <a:bodyPr vert="horz" lIns="0" tIns="0" rIns="0" bIns="0" rtlCol="0" anchor="b" anchorCtr="0">
            <a:normAutofit/>
          </a:bodyPr>
          <a:lstStyle>
            <a:lvl1pPr>
              <a:defRPr lang="en-US" sz="1865" b="1" i="0" dirty="0">
                <a:solidFill>
                  <a:schemeClr val="accent1"/>
                </a:solidFill>
                <a:latin typeface="+mj-lt"/>
                <a:cs typeface="Calibri" panose="020F0502020204030204" pitchFamily="34" charset="0"/>
              </a:defRPr>
            </a:lvl1pPr>
          </a:lstStyle>
          <a:p>
            <a:pPr lvl="0" algn="ctr"/>
            <a:r>
              <a:rPr lang="en-US" dirty="0"/>
              <a:t>Heading 1</a:t>
            </a:r>
          </a:p>
        </p:txBody>
      </p:sp>
      <p:sp>
        <p:nvSpPr>
          <p:cNvPr id="13" name="Heading 2">
            <a:extLst>
              <a:ext uri="{FF2B5EF4-FFF2-40B4-BE49-F238E27FC236}">
                <a16:creationId xmlns:a16="http://schemas.microsoft.com/office/drawing/2014/main" id="{14D3C53D-1725-6C40-912E-31BDBE31B5B2}"/>
              </a:ext>
            </a:extLst>
          </p:cNvPr>
          <p:cNvSpPr>
            <a:spLocks noGrp="1"/>
          </p:cNvSpPr>
          <p:nvPr>
            <p:ph type="body" sz="quarter" idx="19" hasCustomPrompt="1"/>
          </p:nvPr>
        </p:nvSpPr>
        <p:spPr>
          <a:xfrm>
            <a:off x="8898304" y="4114369"/>
            <a:ext cx="2684096" cy="1896240"/>
          </a:xfrm>
        </p:spPr>
        <p:txBody>
          <a:bodyPr vert="horz" lIns="0" tIns="0" rIns="0" bIns="0" rtlCol="0" anchor="t" anchorCtr="0">
            <a:normAutofit/>
          </a:bodyPr>
          <a:lstStyle>
            <a:lvl1pPr>
              <a:defRPr lang="en-US" sz="1599" b="0" i="0" dirty="0">
                <a:cs typeface="Calibri" panose="020F0502020204030204" pitchFamily="34" charset="0"/>
              </a:defRPr>
            </a:lvl1pPr>
          </a:lstStyle>
          <a:p>
            <a:pPr lvl="0" algn="ctr"/>
            <a:r>
              <a:rPr lang="en-US" dirty="0"/>
              <a:t>Description 4</a:t>
            </a:r>
          </a:p>
        </p:txBody>
      </p:sp>
      <p:sp>
        <p:nvSpPr>
          <p:cNvPr id="14" name="Content 2">
            <a:extLst>
              <a:ext uri="{FF2B5EF4-FFF2-40B4-BE49-F238E27FC236}">
                <a16:creationId xmlns:a16="http://schemas.microsoft.com/office/drawing/2014/main" id="{537837D6-C429-A14D-98FA-8A75B8399BDE}"/>
              </a:ext>
            </a:extLst>
          </p:cNvPr>
          <p:cNvSpPr>
            <a:spLocks noGrp="1"/>
          </p:cNvSpPr>
          <p:nvPr>
            <p:ph type="body" sz="quarter" idx="13" hasCustomPrompt="1"/>
          </p:nvPr>
        </p:nvSpPr>
        <p:spPr>
          <a:xfrm>
            <a:off x="3372505" y="2050499"/>
            <a:ext cx="2672428" cy="304800"/>
          </a:xfrm>
        </p:spPr>
        <p:txBody>
          <a:bodyPr vert="horz" lIns="0" tIns="0" rIns="0" bIns="0" rtlCol="0" anchor="b" anchorCtr="0">
            <a:normAutofit/>
          </a:bodyPr>
          <a:lstStyle>
            <a:lvl1pPr>
              <a:defRPr lang="en-US" sz="1865" b="1" i="0" dirty="0">
                <a:solidFill>
                  <a:schemeClr val="accent1"/>
                </a:solidFill>
                <a:latin typeface="+mj-lt"/>
                <a:cs typeface="Calibri" panose="020F0502020204030204" pitchFamily="34" charset="0"/>
              </a:defRPr>
            </a:lvl1pPr>
          </a:lstStyle>
          <a:p>
            <a:pPr lvl="0" algn="ctr"/>
            <a:r>
              <a:rPr lang="en-US" dirty="0"/>
              <a:t>Heading 2</a:t>
            </a:r>
          </a:p>
        </p:txBody>
      </p:sp>
      <p:sp>
        <p:nvSpPr>
          <p:cNvPr id="15" name="Heading 3">
            <a:extLst>
              <a:ext uri="{FF2B5EF4-FFF2-40B4-BE49-F238E27FC236}">
                <a16:creationId xmlns:a16="http://schemas.microsoft.com/office/drawing/2014/main" id="{F5B39976-EE61-2B41-A10E-2136D7D8FCBD}"/>
              </a:ext>
            </a:extLst>
          </p:cNvPr>
          <p:cNvSpPr>
            <a:spLocks noGrp="1"/>
          </p:cNvSpPr>
          <p:nvPr>
            <p:ph type="body" sz="quarter" idx="14" hasCustomPrompt="1"/>
          </p:nvPr>
        </p:nvSpPr>
        <p:spPr>
          <a:xfrm>
            <a:off x="6135406" y="2050497"/>
            <a:ext cx="2660759" cy="304800"/>
          </a:xfrm>
        </p:spPr>
        <p:txBody>
          <a:bodyPr vert="horz" lIns="0" tIns="0" rIns="0" bIns="0" rtlCol="0" anchor="b" anchorCtr="0">
            <a:normAutofit/>
          </a:bodyPr>
          <a:lstStyle>
            <a:lvl1pPr>
              <a:defRPr lang="en-US" sz="1865" b="1" i="0" dirty="0">
                <a:solidFill>
                  <a:schemeClr val="accent1"/>
                </a:solidFill>
                <a:latin typeface="+mj-lt"/>
                <a:cs typeface="Calibri" panose="020F0502020204030204" pitchFamily="34" charset="0"/>
              </a:defRPr>
            </a:lvl1pPr>
          </a:lstStyle>
          <a:p>
            <a:pPr lvl="0" algn="ctr"/>
            <a:r>
              <a:rPr lang="en-US" dirty="0"/>
              <a:t>Heading 3</a:t>
            </a:r>
          </a:p>
        </p:txBody>
      </p:sp>
      <p:sp>
        <p:nvSpPr>
          <p:cNvPr id="16" name="Content 3">
            <a:extLst>
              <a:ext uri="{FF2B5EF4-FFF2-40B4-BE49-F238E27FC236}">
                <a16:creationId xmlns:a16="http://schemas.microsoft.com/office/drawing/2014/main" id="{5727BDC5-121A-9B4F-8CD9-20B1BAE27AE3}"/>
              </a:ext>
            </a:extLst>
          </p:cNvPr>
          <p:cNvSpPr>
            <a:spLocks noGrp="1"/>
          </p:cNvSpPr>
          <p:nvPr>
            <p:ph type="body" sz="quarter" idx="16" hasCustomPrompt="1"/>
          </p:nvPr>
        </p:nvSpPr>
        <p:spPr>
          <a:xfrm>
            <a:off x="609601" y="4114371"/>
            <a:ext cx="2684096" cy="1896240"/>
          </a:xfrm>
        </p:spPr>
        <p:txBody>
          <a:bodyPr vert="horz" lIns="0" tIns="0" rIns="0" bIns="0" rtlCol="0" anchor="t" anchorCtr="0">
            <a:normAutofit/>
          </a:bodyPr>
          <a:lstStyle>
            <a:lvl1pPr>
              <a:defRPr lang="en-US" sz="1599" b="0" i="0" dirty="0">
                <a:cs typeface="Calibri" panose="020F0502020204030204" pitchFamily="34" charset="0"/>
              </a:defRPr>
            </a:lvl1pPr>
          </a:lstStyle>
          <a:p>
            <a:pPr lvl="0" algn="ctr"/>
            <a:r>
              <a:rPr lang="en-US" dirty="0"/>
              <a:t>Description 1</a:t>
            </a:r>
          </a:p>
        </p:txBody>
      </p:sp>
      <p:sp>
        <p:nvSpPr>
          <p:cNvPr id="17" name="Heading 4">
            <a:extLst>
              <a:ext uri="{FF2B5EF4-FFF2-40B4-BE49-F238E27FC236}">
                <a16:creationId xmlns:a16="http://schemas.microsoft.com/office/drawing/2014/main" id="{2B72C57F-94B8-D549-810A-876B9AB7355D}"/>
              </a:ext>
            </a:extLst>
          </p:cNvPr>
          <p:cNvSpPr>
            <a:spLocks noGrp="1"/>
          </p:cNvSpPr>
          <p:nvPr>
            <p:ph type="body" sz="quarter" idx="15" hasCustomPrompt="1"/>
          </p:nvPr>
        </p:nvSpPr>
        <p:spPr>
          <a:xfrm>
            <a:off x="8863299" y="2050497"/>
            <a:ext cx="2684096" cy="304800"/>
          </a:xfrm>
        </p:spPr>
        <p:txBody>
          <a:bodyPr vert="horz" lIns="0" tIns="0" rIns="0" bIns="0" rtlCol="0" anchor="b" anchorCtr="0">
            <a:normAutofit/>
          </a:bodyPr>
          <a:lstStyle>
            <a:lvl1pPr>
              <a:defRPr lang="en-US" sz="1865" b="1" i="0" dirty="0">
                <a:solidFill>
                  <a:schemeClr val="accent1"/>
                </a:solidFill>
                <a:latin typeface="+mj-lt"/>
                <a:cs typeface="Calibri" panose="020F0502020204030204" pitchFamily="34" charset="0"/>
              </a:defRPr>
            </a:lvl1pPr>
          </a:lstStyle>
          <a:p>
            <a:pPr lvl="0" algn="ctr"/>
            <a:r>
              <a:rPr lang="en-US" dirty="0"/>
              <a:t>Heading 4</a:t>
            </a:r>
          </a:p>
        </p:txBody>
      </p:sp>
      <p:sp>
        <p:nvSpPr>
          <p:cNvPr id="18" name="Content 4">
            <a:extLst>
              <a:ext uri="{FF2B5EF4-FFF2-40B4-BE49-F238E27FC236}">
                <a16:creationId xmlns:a16="http://schemas.microsoft.com/office/drawing/2014/main" id="{2D2DBD05-AECB-784A-AB6B-A10EA3012008}"/>
              </a:ext>
            </a:extLst>
          </p:cNvPr>
          <p:cNvSpPr>
            <a:spLocks noGrp="1"/>
          </p:cNvSpPr>
          <p:nvPr>
            <p:ph type="body" sz="quarter" idx="17" hasCustomPrompt="1"/>
          </p:nvPr>
        </p:nvSpPr>
        <p:spPr>
          <a:xfrm>
            <a:off x="3372503" y="4114371"/>
            <a:ext cx="2684096" cy="1896240"/>
          </a:xfrm>
        </p:spPr>
        <p:txBody>
          <a:bodyPr vert="horz" lIns="0" tIns="0" rIns="0" bIns="0" rtlCol="0" anchor="t" anchorCtr="0">
            <a:normAutofit/>
          </a:bodyPr>
          <a:lstStyle>
            <a:lvl1pPr>
              <a:defRPr lang="en-US" sz="1599" b="0" i="0" dirty="0">
                <a:cs typeface="Calibri" panose="020F0502020204030204" pitchFamily="34" charset="0"/>
              </a:defRPr>
            </a:lvl1pPr>
          </a:lstStyle>
          <a:p>
            <a:pPr lvl="0" algn="ctr"/>
            <a:r>
              <a:rPr lang="en-US" dirty="0"/>
              <a:t>Description 2</a:t>
            </a:r>
          </a:p>
        </p:txBody>
      </p:sp>
      <p:sp>
        <p:nvSpPr>
          <p:cNvPr id="19" name="Picture Placeholder 7">
            <a:extLst>
              <a:ext uri="{FF2B5EF4-FFF2-40B4-BE49-F238E27FC236}">
                <a16:creationId xmlns:a16="http://schemas.microsoft.com/office/drawing/2014/main" id="{E0E76BEF-E11F-1A42-8AF7-20ECF0A715CE}"/>
              </a:ext>
            </a:extLst>
          </p:cNvPr>
          <p:cNvSpPr>
            <a:spLocks noGrp="1"/>
          </p:cNvSpPr>
          <p:nvPr>
            <p:ph type="pic" sz="quarter" idx="24" hasCustomPrompt="1"/>
          </p:nvPr>
        </p:nvSpPr>
        <p:spPr>
          <a:xfrm>
            <a:off x="609601" y="2424625"/>
            <a:ext cx="2684096" cy="1551093"/>
          </a:xfrm>
          <a:solidFill>
            <a:schemeClr val="bg1">
              <a:lumMod val="85000"/>
            </a:schemeClr>
          </a:solidFill>
        </p:spPr>
        <p:txBody>
          <a:bodyPr/>
          <a:lstStyle>
            <a:lvl1pPr algn="ctr">
              <a:defRPr/>
            </a:lvl1pPr>
          </a:lstStyle>
          <a:p>
            <a:r>
              <a:rPr lang="en-US" dirty="0"/>
              <a:t>Pic 1</a:t>
            </a:r>
          </a:p>
        </p:txBody>
      </p:sp>
      <p:sp>
        <p:nvSpPr>
          <p:cNvPr id="20" name="Picture Placeholder 7">
            <a:extLst>
              <a:ext uri="{FF2B5EF4-FFF2-40B4-BE49-F238E27FC236}">
                <a16:creationId xmlns:a16="http://schemas.microsoft.com/office/drawing/2014/main" id="{30BC24C8-C847-0948-B163-6CB3D32A21ED}"/>
              </a:ext>
            </a:extLst>
          </p:cNvPr>
          <p:cNvSpPr>
            <a:spLocks noGrp="1"/>
          </p:cNvSpPr>
          <p:nvPr>
            <p:ph type="pic" sz="quarter" idx="25" hasCustomPrompt="1"/>
          </p:nvPr>
        </p:nvSpPr>
        <p:spPr>
          <a:xfrm>
            <a:off x="3360833" y="2424625"/>
            <a:ext cx="2684096" cy="1551093"/>
          </a:xfrm>
          <a:solidFill>
            <a:schemeClr val="bg1">
              <a:lumMod val="85000"/>
            </a:schemeClr>
          </a:solidFill>
        </p:spPr>
        <p:txBody>
          <a:bodyPr/>
          <a:lstStyle>
            <a:lvl1pPr algn="ctr">
              <a:defRPr/>
            </a:lvl1pPr>
          </a:lstStyle>
          <a:p>
            <a:r>
              <a:rPr lang="en-US" dirty="0"/>
              <a:t>Pic 2</a:t>
            </a:r>
          </a:p>
        </p:txBody>
      </p:sp>
      <p:sp>
        <p:nvSpPr>
          <p:cNvPr id="21" name="Picture Placeholder 7">
            <a:extLst>
              <a:ext uri="{FF2B5EF4-FFF2-40B4-BE49-F238E27FC236}">
                <a16:creationId xmlns:a16="http://schemas.microsoft.com/office/drawing/2014/main" id="{4C9A8240-7460-F64B-AD1A-3EED5913DA1B}"/>
              </a:ext>
            </a:extLst>
          </p:cNvPr>
          <p:cNvSpPr>
            <a:spLocks noGrp="1"/>
          </p:cNvSpPr>
          <p:nvPr>
            <p:ph type="pic" sz="quarter" idx="26" hasCustomPrompt="1"/>
          </p:nvPr>
        </p:nvSpPr>
        <p:spPr>
          <a:xfrm>
            <a:off x="6112065" y="2424625"/>
            <a:ext cx="2684096" cy="1551093"/>
          </a:xfrm>
          <a:solidFill>
            <a:schemeClr val="bg1">
              <a:lumMod val="85000"/>
            </a:schemeClr>
          </a:solidFill>
        </p:spPr>
        <p:txBody>
          <a:bodyPr/>
          <a:lstStyle>
            <a:lvl1pPr algn="ctr">
              <a:defRPr/>
            </a:lvl1pPr>
          </a:lstStyle>
          <a:p>
            <a:r>
              <a:rPr lang="en-US" dirty="0"/>
              <a:t>Pic 3</a:t>
            </a:r>
          </a:p>
        </p:txBody>
      </p:sp>
      <p:sp>
        <p:nvSpPr>
          <p:cNvPr id="22" name="Picture Placeholder 7">
            <a:extLst>
              <a:ext uri="{FF2B5EF4-FFF2-40B4-BE49-F238E27FC236}">
                <a16:creationId xmlns:a16="http://schemas.microsoft.com/office/drawing/2014/main" id="{82DEC2AA-9A38-4545-BE04-D417EB81D10A}"/>
              </a:ext>
            </a:extLst>
          </p:cNvPr>
          <p:cNvSpPr>
            <a:spLocks noGrp="1"/>
          </p:cNvSpPr>
          <p:nvPr>
            <p:ph type="pic" sz="quarter" idx="27" hasCustomPrompt="1"/>
          </p:nvPr>
        </p:nvSpPr>
        <p:spPr>
          <a:xfrm>
            <a:off x="8863299" y="2424625"/>
            <a:ext cx="2684096" cy="1551093"/>
          </a:xfrm>
          <a:solidFill>
            <a:schemeClr val="bg1">
              <a:lumMod val="85000"/>
            </a:schemeClr>
          </a:solidFill>
        </p:spPr>
        <p:txBody>
          <a:bodyPr/>
          <a:lstStyle>
            <a:lvl1pPr algn="ctr">
              <a:defRPr/>
            </a:lvl1pPr>
          </a:lstStyle>
          <a:p>
            <a:r>
              <a:rPr lang="en-US" dirty="0"/>
              <a:t>Pic 4</a:t>
            </a:r>
          </a:p>
        </p:txBody>
      </p:sp>
      <p:sp>
        <p:nvSpPr>
          <p:cNvPr id="23" name="Slide Number Placeholder 5">
            <a:extLst>
              <a:ext uri="{FF2B5EF4-FFF2-40B4-BE49-F238E27FC236}">
                <a16:creationId xmlns:a16="http://schemas.microsoft.com/office/drawing/2014/main" id="{67421746-448A-8E41-AF8A-35577BDECFD7}"/>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34659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166BE0-2E8A-0A4A-B581-9E2398BF9581}"/>
              </a:ext>
            </a:extLst>
          </p:cNvPr>
          <p:cNvSpPr/>
          <p:nvPr userDrawn="1"/>
        </p:nvSpPr>
        <p:spPr>
          <a:xfrm>
            <a:off x="0" y="550016"/>
            <a:ext cx="12192000" cy="6307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4" name="Rectangle 3">
            <a:extLst>
              <a:ext uri="{FF2B5EF4-FFF2-40B4-BE49-F238E27FC236}">
                <a16:creationId xmlns:a16="http://schemas.microsoft.com/office/drawing/2014/main" id="{A9E5922C-5AE6-284B-B1F6-4AB4DE27B652}"/>
              </a:ext>
            </a:extLst>
          </p:cNvPr>
          <p:cNvSpPr/>
          <p:nvPr userDrawn="1"/>
        </p:nvSpPr>
        <p:spPr>
          <a:xfrm>
            <a:off x="0" y="1"/>
            <a:ext cx="12192000" cy="914400"/>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solidFill>
                <a:schemeClr val="bg1"/>
              </a:solidFill>
            </a:endParaRPr>
          </a:p>
        </p:txBody>
      </p:sp>
      <p:sp>
        <p:nvSpPr>
          <p:cNvPr id="5" name="Title">
            <a:extLst>
              <a:ext uri="{FF2B5EF4-FFF2-40B4-BE49-F238E27FC236}">
                <a16:creationId xmlns:a16="http://schemas.microsoft.com/office/drawing/2014/main" id="{DB789001-47FF-A246-95D5-1C2233DA9680}"/>
              </a:ext>
            </a:extLst>
          </p:cNvPr>
          <p:cNvSpPr>
            <a:spLocks noGrp="1"/>
          </p:cNvSpPr>
          <p:nvPr>
            <p:ph type="title" hasCustomPrompt="1"/>
          </p:nvPr>
        </p:nvSpPr>
        <p:spPr>
          <a:xfrm>
            <a:off x="623147" y="17189"/>
            <a:ext cx="10972800" cy="914400"/>
          </a:xfrm>
        </p:spPr>
        <p:txBody>
          <a:bodyPr anchor="ctr"/>
          <a:lstStyle>
            <a:lvl1pPr>
              <a:defRPr b="0">
                <a:solidFill>
                  <a:schemeClr val="bg1"/>
                </a:solidFill>
              </a:defRPr>
            </a:lvl1pPr>
          </a:lstStyle>
          <a:p>
            <a:r>
              <a:rPr lang="en-US" dirty="0"/>
              <a:t>Content - Basic Title and Content - Dark </a:t>
            </a:r>
            <a:r>
              <a:rPr lang="en-US" dirty="0" err="1"/>
              <a:t>Bkgd</a:t>
            </a:r>
            <a:endParaRPr lang="en-US" dirty="0"/>
          </a:p>
        </p:txBody>
      </p:sp>
      <p:sp>
        <p:nvSpPr>
          <p:cNvPr id="6" name="Content 1">
            <a:extLst>
              <a:ext uri="{FF2B5EF4-FFF2-40B4-BE49-F238E27FC236}">
                <a16:creationId xmlns:a16="http://schemas.microsoft.com/office/drawing/2014/main" id="{B4E33841-73EB-C345-AAD2-BE1B4604ECCC}"/>
              </a:ext>
            </a:extLst>
          </p:cNvPr>
          <p:cNvSpPr>
            <a:spLocks noGrp="1"/>
          </p:cNvSpPr>
          <p:nvPr>
            <p:ph sz="quarter" idx="10"/>
          </p:nvPr>
        </p:nvSpPr>
        <p:spPr>
          <a:xfrm>
            <a:off x="609603" y="1420874"/>
            <a:ext cx="10972799" cy="4931877"/>
          </a:xfrm>
        </p:spPr>
        <p:txBody>
          <a:bodyPr vert="horz" lIns="0" tIns="0" rIns="0" bIns="0" rtlCol="0">
            <a:normAutofit/>
          </a:bodyPr>
          <a:lstStyle>
            <a:lvl1pPr>
              <a:defRPr lang="en-US">
                <a:solidFill>
                  <a:schemeClr val="bg1"/>
                </a:solidFill>
              </a:defRPr>
            </a:lvl1pPr>
            <a:lvl2pPr>
              <a:defRPr lang="en-US">
                <a:solidFill>
                  <a:schemeClr val="bg1"/>
                </a:solidFill>
              </a:defRPr>
            </a:lvl2pPr>
            <a:lvl3pPr>
              <a:defRPr lang="en-US">
                <a:solidFill>
                  <a:schemeClr val="bg1"/>
                </a:solidFill>
              </a:defRPr>
            </a:lvl3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0822BCE0-2C45-7D43-82FF-E48CC2A37B76}"/>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bg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66083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166BE0-2E8A-0A4A-B581-9E2398BF9581}"/>
              </a:ext>
            </a:extLst>
          </p:cNvPr>
          <p:cNvSpPr/>
          <p:nvPr userDrawn="1"/>
        </p:nvSpPr>
        <p:spPr>
          <a:xfrm>
            <a:off x="0" y="550016"/>
            <a:ext cx="12192000" cy="6307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4" name="Rectangle 3">
            <a:extLst>
              <a:ext uri="{FF2B5EF4-FFF2-40B4-BE49-F238E27FC236}">
                <a16:creationId xmlns:a16="http://schemas.microsoft.com/office/drawing/2014/main" id="{A9E5922C-5AE6-284B-B1F6-4AB4DE27B652}"/>
              </a:ext>
            </a:extLst>
          </p:cNvPr>
          <p:cNvSpPr/>
          <p:nvPr userDrawn="1"/>
        </p:nvSpPr>
        <p:spPr>
          <a:xfrm>
            <a:off x="0" y="1"/>
            <a:ext cx="12192000" cy="914400"/>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solidFill>
                <a:schemeClr val="bg1"/>
              </a:solidFill>
            </a:endParaRPr>
          </a:p>
        </p:txBody>
      </p:sp>
      <p:sp>
        <p:nvSpPr>
          <p:cNvPr id="5" name="Title">
            <a:extLst>
              <a:ext uri="{FF2B5EF4-FFF2-40B4-BE49-F238E27FC236}">
                <a16:creationId xmlns:a16="http://schemas.microsoft.com/office/drawing/2014/main" id="{DB789001-47FF-A246-95D5-1C2233DA9680}"/>
              </a:ext>
            </a:extLst>
          </p:cNvPr>
          <p:cNvSpPr>
            <a:spLocks noGrp="1"/>
          </p:cNvSpPr>
          <p:nvPr>
            <p:ph type="title" hasCustomPrompt="1"/>
          </p:nvPr>
        </p:nvSpPr>
        <p:spPr>
          <a:xfrm>
            <a:off x="623147" y="17189"/>
            <a:ext cx="10972800" cy="914400"/>
          </a:xfrm>
        </p:spPr>
        <p:txBody>
          <a:bodyPr anchor="ctr"/>
          <a:lstStyle>
            <a:lvl1pPr>
              <a:defRPr b="0">
                <a:solidFill>
                  <a:schemeClr val="bg1"/>
                </a:solidFill>
              </a:defRPr>
            </a:lvl1pPr>
          </a:lstStyle>
          <a:p>
            <a:r>
              <a:rPr lang="en-US" dirty="0"/>
              <a:t>Content - Basic Title and Content - Dark </a:t>
            </a:r>
            <a:r>
              <a:rPr lang="en-US" dirty="0" err="1"/>
              <a:t>Bkgd</a:t>
            </a:r>
            <a:endParaRPr lang="en-US" dirty="0"/>
          </a:p>
        </p:txBody>
      </p:sp>
      <p:sp>
        <p:nvSpPr>
          <p:cNvPr id="7" name="Slide Number Placeholder 5">
            <a:extLst>
              <a:ext uri="{FF2B5EF4-FFF2-40B4-BE49-F238E27FC236}">
                <a16:creationId xmlns:a16="http://schemas.microsoft.com/office/drawing/2014/main" id="{0822BCE0-2C45-7D43-82FF-E48CC2A37B76}"/>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bg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353487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2742190-D0AF-6042-B8F1-11DB19A59BBF}"/>
              </a:ext>
            </a:extLst>
          </p:cNvPr>
          <p:cNvSpPr>
            <a:spLocks noGrp="1"/>
          </p:cNvSpPr>
          <p:nvPr>
            <p:ph type="pic" sz="quarter" idx="11" hasCustomPrompt="1"/>
          </p:nvPr>
        </p:nvSpPr>
        <p:spPr>
          <a:xfrm>
            <a:off x="7672917" y="914400"/>
            <a:ext cx="4519083" cy="5943600"/>
          </a:xfrm>
          <a:solidFill>
            <a:schemeClr val="bg2">
              <a:lumMod val="95000"/>
            </a:schemeClr>
          </a:solidFill>
          <a:ln>
            <a:noFill/>
          </a:ln>
        </p:spPr>
        <p:txBody>
          <a:bodyPr/>
          <a:lstStyle>
            <a:lvl1pPr algn="ctr">
              <a:defRPr/>
            </a:lvl1pPr>
          </a:lstStyle>
          <a:p>
            <a:r>
              <a:rPr lang="en-US" dirty="0"/>
              <a:t>PIC</a:t>
            </a:r>
          </a:p>
        </p:txBody>
      </p:sp>
      <p:sp>
        <p:nvSpPr>
          <p:cNvPr id="4" name="Rectangle 3">
            <a:extLst>
              <a:ext uri="{FF2B5EF4-FFF2-40B4-BE49-F238E27FC236}">
                <a16:creationId xmlns:a16="http://schemas.microsoft.com/office/drawing/2014/main" id="{A9E5922C-5AE6-284B-B1F6-4AB4DE27B652}"/>
              </a:ext>
            </a:extLst>
          </p:cNvPr>
          <p:cNvSpPr/>
          <p:nvPr userDrawn="1"/>
        </p:nvSpPr>
        <p:spPr>
          <a:xfrm>
            <a:off x="0" y="1"/>
            <a:ext cx="12192000" cy="914400"/>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solidFill>
                <a:schemeClr val="bg1"/>
              </a:solidFill>
            </a:endParaRPr>
          </a:p>
        </p:txBody>
      </p:sp>
      <p:sp>
        <p:nvSpPr>
          <p:cNvPr id="5" name="Title">
            <a:extLst>
              <a:ext uri="{FF2B5EF4-FFF2-40B4-BE49-F238E27FC236}">
                <a16:creationId xmlns:a16="http://schemas.microsoft.com/office/drawing/2014/main" id="{DB789001-47FF-A246-95D5-1C2233DA9680}"/>
              </a:ext>
            </a:extLst>
          </p:cNvPr>
          <p:cNvSpPr>
            <a:spLocks noGrp="1"/>
          </p:cNvSpPr>
          <p:nvPr>
            <p:ph type="title" hasCustomPrompt="1"/>
          </p:nvPr>
        </p:nvSpPr>
        <p:spPr>
          <a:xfrm>
            <a:off x="623147" y="17191"/>
            <a:ext cx="10972800" cy="897212"/>
          </a:xfrm>
        </p:spPr>
        <p:txBody>
          <a:bodyPr anchor="ctr"/>
          <a:lstStyle>
            <a:lvl1pPr>
              <a:defRPr b="0">
                <a:solidFill>
                  <a:schemeClr val="bg1"/>
                </a:solidFill>
              </a:defRPr>
            </a:lvl1pPr>
          </a:lstStyle>
          <a:p>
            <a:r>
              <a:rPr lang="en-US" dirty="0"/>
              <a:t>Content - Basic Title and Content - Light </a:t>
            </a:r>
            <a:r>
              <a:rPr lang="en-US" dirty="0" err="1"/>
              <a:t>Bkgd</a:t>
            </a:r>
            <a:endParaRPr lang="en-US" dirty="0"/>
          </a:p>
        </p:txBody>
      </p:sp>
      <p:sp>
        <p:nvSpPr>
          <p:cNvPr id="9" name="Content 1">
            <a:extLst>
              <a:ext uri="{FF2B5EF4-FFF2-40B4-BE49-F238E27FC236}">
                <a16:creationId xmlns:a16="http://schemas.microsoft.com/office/drawing/2014/main" id="{65026087-44B4-8142-9468-99D74C66882E}"/>
              </a:ext>
            </a:extLst>
          </p:cNvPr>
          <p:cNvSpPr>
            <a:spLocks noGrp="1"/>
          </p:cNvSpPr>
          <p:nvPr>
            <p:ph sz="quarter" idx="10"/>
          </p:nvPr>
        </p:nvSpPr>
        <p:spPr>
          <a:xfrm>
            <a:off x="609604" y="1420874"/>
            <a:ext cx="6526305" cy="4931877"/>
          </a:xfrm>
        </p:spPr>
        <p:txBody>
          <a:bodyPr vert="horz" lIns="0" tIns="0" rIns="0" bIns="0" rtlCol="0">
            <a:normAutofit/>
          </a:bodyPr>
          <a:lstStyle>
            <a:lvl1pPr>
              <a:defRPr lang="en-US"/>
            </a:lvl1pPr>
            <a:lvl2pPr>
              <a:defRPr lang="en-US"/>
            </a:lvl2pPr>
            <a:lvl3pPr>
              <a:defRPr lang="en-US"/>
            </a:lvl3pPr>
          </a:lstStyle>
          <a:p>
            <a:pPr lvl="0"/>
            <a:r>
              <a:rPr lang="en-US"/>
              <a:t>Click to edit Master text styles</a:t>
            </a:r>
          </a:p>
          <a:p>
            <a:pPr lvl="1"/>
            <a:r>
              <a:rPr lang="en-US"/>
              <a:t>Second level</a:t>
            </a:r>
          </a:p>
          <a:p>
            <a:pPr lvl="2"/>
            <a:r>
              <a:rPr lang="en-US"/>
              <a:t>Third level</a:t>
            </a:r>
          </a:p>
        </p:txBody>
      </p:sp>
      <p:sp>
        <p:nvSpPr>
          <p:cNvPr id="16" name="Slide Number Placeholder 5">
            <a:extLst>
              <a:ext uri="{FF2B5EF4-FFF2-40B4-BE49-F238E27FC236}">
                <a16:creationId xmlns:a16="http://schemas.microsoft.com/office/drawing/2014/main" id="{8CBDDB65-17FA-7845-A54C-747EF750153F}"/>
              </a:ext>
            </a:extLst>
          </p:cNvPr>
          <p:cNvSpPr txBox="1">
            <a:spLocks/>
          </p:cNvSpPr>
          <p:nvPr userDrawn="1"/>
        </p:nvSpPr>
        <p:spPr>
          <a:xfrm>
            <a:off x="11595948" y="6359795"/>
            <a:ext cx="529525" cy="486833"/>
          </a:xfrm>
          <a:prstGeom prst="rect">
            <a:avLst/>
          </a:prstGeom>
        </p:spPr>
        <p:txBody>
          <a:bodyPr vert="horz" lIns="121807" tIns="60904" rIns="121807" bIns="60904" rtlCol="0" anchor="ctr"/>
          <a:lstStyle>
            <a:defPPr>
              <a:defRPr lang="en-US"/>
            </a:defPPr>
            <a:lvl1pPr marL="0" algn="ct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A77EE5-CA8F-5745-9247-46B98E75B2F0}" type="slidenum">
              <a:rPr lang="en-US" sz="1332" smtClean="0">
                <a:solidFill>
                  <a:schemeClr val="tx1"/>
                </a:solidFill>
              </a:rPr>
              <a:pPr/>
              <a:t>‹#›</a:t>
            </a:fld>
            <a:endParaRPr lang="en-US" sz="1332" dirty="0">
              <a:solidFill>
                <a:schemeClr val="tx1"/>
              </a:solidFill>
            </a:endParaRPr>
          </a:p>
        </p:txBody>
      </p:sp>
    </p:spTree>
    <p:extLst>
      <p:ext uri="{BB962C8B-B14F-4D97-AF65-F5344CB8AC3E}">
        <p14:creationId xmlns:p14="http://schemas.microsoft.com/office/powerpoint/2010/main" val="255268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E5922C-5AE6-284B-B1F6-4AB4DE27B652}"/>
              </a:ext>
            </a:extLst>
          </p:cNvPr>
          <p:cNvSpPr/>
          <p:nvPr userDrawn="1"/>
        </p:nvSpPr>
        <p:spPr>
          <a:xfrm>
            <a:off x="0" y="1"/>
            <a:ext cx="12192000" cy="914400"/>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solidFill>
                <a:schemeClr val="bg1"/>
              </a:solidFill>
            </a:endParaRPr>
          </a:p>
        </p:txBody>
      </p:sp>
      <p:sp>
        <p:nvSpPr>
          <p:cNvPr id="13" name="Slide Number Placeholder 5">
            <a:extLst>
              <a:ext uri="{FF2B5EF4-FFF2-40B4-BE49-F238E27FC236}">
                <a16:creationId xmlns:a16="http://schemas.microsoft.com/office/drawing/2014/main" id="{AA118782-56CF-0747-8690-E56B29EAEE88}"/>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
        <p:nvSpPr>
          <p:cNvPr id="9" name="Title 78">
            <a:extLst>
              <a:ext uri="{FF2B5EF4-FFF2-40B4-BE49-F238E27FC236}">
                <a16:creationId xmlns:a16="http://schemas.microsoft.com/office/drawing/2014/main" id="{C15AD983-BA35-3543-AE0C-1264B9B1C1F2}"/>
              </a:ext>
            </a:extLst>
          </p:cNvPr>
          <p:cNvSpPr>
            <a:spLocks noGrp="1"/>
          </p:cNvSpPr>
          <p:nvPr>
            <p:ph type="title"/>
          </p:nvPr>
        </p:nvSpPr>
        <p:spPr>
          <a:xfrm>
            <a:off x="609600" y="2"/>
            <a:ext cx="10972800" cy="914399"/>
          </a:xfrm>
        </p:spPr>
        <p:txBody>
          <a:bodyPr/>
          <a:lstStyle>
            <a:lvl1pPr algn="ctr">
              <a:defRPr>
                <a:solidFill>
                  <a:schemeClr val="bg1"/>
                </a:solidFill>
              </a:defRPr>
            </a:lvl1pPr>
          </a:lstStyle>
          <a:p>
            <a:r>
              <a:rPr lang="en-US"/>
              <a:t>Click to edit Master title style</a:t>
            </a:r>
            <a:endParaRPr lang="en-US" dirty="0"/>
          </a:p>
        </p:txBody>
      </p:sp>
      <p:sp>
        <p:nvSpPr>
          <p:cNvPr id="27" name="Text Placeholder 13">
            <a:extLst>
              <a:ext uri="{FF2B5EF4-FFF2-40B4-BE49-F238E27FC236}">
                <a16:creationId xmlns:a16="http://schemas.microsoft.com/office/drawing/2014/main" id="{3F986FE7-D7E7-6C43-9C3B-931586BAA762}"/>
              </a:ext>
            </a:extLst>
          </p:cNvPr>
          <p:cNvSpPr>
            <a:spLocks noGrp="1"/>
          </p:cNvSpPr>
          <p:nvPr>
            <p:ph type="body" sz="quarter" idx="16" hasCustomPrompt="1"/>
          </p:nvPr>
        </p:nvSpPr>
        <p:spPr>
          <a:xfrm>
            <a:off x="630288" y="4023362"/>
            <a:ext cx="5145797" cy="391934"/>
          </a:xfrm>
          <a:solidFill>
            <a:schemeClr val="accent3"/>
          </a:solidFill>
        </p:spPr>
        <p:txBody>
          <a:bodyPr anchor="ctr"/>
          <a:lstStyle>
            <a:lvl1pPr algn="ctr">
              <a:defRPr b="1">
                <a:solidFill>
                  <a:schemeClr val="bg1"/>
                </a:solidFill>
              </a:defRPr>
            </a:lvl1pPr>
          </a:lstStyle>
          <a:p>
            <a:r>
              <a:rPr lang="en-US" dirty="0"/>
              <a:t>Customer Portfolio Heading</a:t>
            </a:r>
          </a:p>
        </p:txBody>
      </p:sp>
      <p:sp>
        <p:nvSpPr>
          <p:cNvPr id="28" name="Text Placeholder 17">
            <a:extLst>
              <a:ext uri="{FF2B5EF4-FFF2-40B4-BE49-F238E27FC236}">
                <a16:creationId xmlns:a16="http://schemas.microsoft.com/office/drawing/2014/main" id="{1BC109E3-4A0B-8540-9367-D6EF1C464841}"/>
              </a:ext>
            </a:extLst>
          </p:cNvPr>
          <p:cNvSpPr>
            <a:spLocks noGrp="1"/>
          </p:cNvSpPr>
          <p:nvPr>
            <p:ph type="body" sz="quarter" idx="17" hasCustomPrompt="1"/>
          </p:nvPr>
        </p:nvSpPr>
        <p:spPr>
          <a:xfrm>
            <a:off x="6403562" y="4038781"/>
            <a:ext cx="5178841" cy="391934"/>
          </a:xfrm>
          <a:solidFill>
            <a:schemeClr val="accent3"/>
          </a:solidFill>
        </p:spPr>
        <p:txBody>
          <a:bodyPr anchor="ctr"/>
          <a:lstStyle>
            <a:lvl1pPr algn="ctr">
              <a:defRPr b="1">
                <a:solidFill>
                  <a:schemeClr val="bg1"/>
                </a:solidFill>
              </a:defRPr>
            </a:lvl1pPr>
          </a:lstStyle>
          <a:p>
            <a:pPr lvl="0"/>
            <a:r>
              <a:rPr lang="en-US" dirty="0"/>
              <a:t>Enter your Education and SME Heading</a:t>
            </a:r>
          </a:p>
        </p:txBody>
      </p:sp>
      <p:sp>
        <p:nvSpPr>
          <p:cNvPr id="33" name="Content Placeholder 76">
            <a:extLst>
              <a:ext uri="{FF2B5EF4-FFF2-40B4-BE49-F238E27FC236}">
                <a16:creationId xmlns:a16="http://schemas.microsoft.com/office/drawing/2014/main" id="{5B16676D-7D97-714D-9BD9-C761C19BA231}"/>
              </a:ext>
            </a:extLst>
          </p:cNvPr>
          <p:cNvSpPr>
            <a:spLocks noGrp="1"/>
          </p:cNvSpPr>
          <p:nvPr>
            <p:ph type="body" sz="quarter" idx="33"/>
          </p:nvPr>
        </p:nvSpPr>
        <p:spPr>
          <a:xfrm>
            <a:off x="3688084" y="1491723"/>
            <a:ext cx="7894317" cy="2076445"/>
          </a:xfrm>
        </p:spPr>
        <p:txBody>
          <a:bodyPr>
            <a:normAutofit fontScale="92500" lnSpcReduction="10000"/>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Picture Placeholder 33">
            <a:extLst>
              <a:ext uri="{FF2B5EF4-FFF2-40B4-BE49-F238E27FC236}">
                <a16:creationId xmlns:a16="http://schemas.microsoft.com/office/drawing/2014/main" id="{377F8E40-EB30-8E49-970F-8C35828A06CD}"/>
              </a:ext>
            </a:extLst>
          </p:cNvPr>
          <p:cNvSpPr>
            <a:spLocks noGrp="1"/>
          </p:cNvSpPr>
          <p:nvPr>
            <p:ph type="pic" sz="quarter" idx="39"/>
          </p:nvPr>
        </p:nvSpPr>
        <p:spPr>
          <a:xfrm>
            <a:off x="630288" y="4415295"/>
            <a:ext cx="5146096" cy="1913527"/>
          </a:xfrm>
          <a:solidFill>
            <a:schemeClr val="bg2">
              <a:lumMod val="95000"/>
            </a:schemeClr>
          </a:solidFill>
        </p:spPr>
        <p:txBody>
          <a:bodyPr/>
          <a:lstStyle/>
          <a:p>
            <a:r>
              <a:rPr lang="en-US"/>
              <a:t>Click icon to add picture</a:t>
            </a:r>
          </a:p>
        </p:txBody>
      </p:sp>
      <p:sp>
        <p:nvSpPr>
          <p:cNvPr id="35" name="Picture Placeholder 33">
            <a:extLst>
              <a:ext uri="{FF2B5EF4-FFF2-40B4-BE49-F238E27FC236}">
                <a16:creationId xmlns:a16="http://schemas.microsoft.com/office/drawing/2014/main" id="{7D852ED3-D2E8-F540-8E2C-41EEC6F75994}"/>
              </a:ext>
            </a:extLst>
          </p:cNvPr>
          <p:cNvSpPr>
            <a:spLocks noGrp="1"/>
          </p:cNvSpPr>
          <p:nvPr>
            <p:ph type="pic" sz="quarter" idx="40"/>
          </p:nvPr>
        </p:nvSpPr>
        <p:spPr>
          <a:xfrm>
            <a:off x="6403559" y="4415295"/>
            <a:ext cx="5146096" cy="1913527"/>
          </a:xfrm>
          <a:solidFill>
            <a:schemeClr val="bg2">
              <a:lumMod val="95000"/>
            </a:schemeClr>
          </a:solidFill>
        </p:spPr>
        <p:txBody>
          <a:bodyPr/>
          <a:lstStyle/>
          <a:p>
            <a:r>
              <a:rPr lang="en-US"/>
              <a:t>Click icon to add picture</a:t>
            </a:r>
          </a:p>
        </p:txBody>
      </p:sp>
      <p:sp>
        <p:nvSpPr>
          <p:cNvPr id="36" name="Picture Placeholder 33">
            <a:extLst>
              <a:ext uri="{FF2B5EF4-FFF2-40B4-BE49-F238E27FC236}">
                <a16:creationId xmlns:a16="http://schemas.microsoft.com/office/drawing/2014/main" id="{32603259-E340-ED43-95EF-AA86D3B6DE60}"/>
              </a:ext>
            </a:extLst>
          </p:cNvPr>
          <p:cNvSpPr>
            <a:spLocks noGrp="1"/>
          </p:cNvSpPr>
          <p:nvPr>
            <p:ph type="pic" sz="quarter" idx="41"/>
          </p:nvPr>
        </p:nvSpPr>
        <p:spPr>
          <a:xfrm>
            <a:off x="630291" y="1427060"/>
            <a:ext cx="2668724" cy="2141108"/>
          </a:xfrm>
          <a:solidFill>
            <a:schemeClr val="bg2">
              <a:lumMod val="95000"/>
            </a:schemeClr>
          </a:solidFill>
        </p:spPr>
        <p:txBody>
          <a:bodyPr/>
          <a:lstStyle/>
          <a:p>
            <a:r>
              <a:rPr lang="en-US"/>
              <a:t>Click icon to add picture</a:t>
            </a:r>
          </a:p>
        </p:txBody>
      </p:sp>
    </p:spTree>
    <p:extLst>
      <p:ext uri="{BB962C8B-B14F-4D97-AF65-F5344CB8AC3E}">
        <p14:creationId xmlns:p14="http://schemas.microsoft.com/office/powerpoint/2010/main" val="162549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5_Section Title Slide- Single Blue Angle - Cvent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E47414-1B91-0E4B-B5D6-319E98DA6E58}"/>
              </a:ext>
            </a:extLst>
          </p:cNvPr>
          <p:cNvSpPr/>
          <p:nvPr userDrawn="1"/>
        </p:nvSpPr>
        <p:spPr>
          <a:xfrm>
            <a:off x="0" y="-1"/>
            <a:ext cx="12192000" cy="6858000"/>
          </a:xfrm>
          <a:prstGeom prst="rect">
            <a:avLst/>
          </a:prstGeom>
          <a:gradFill>
            <a:gsLst>
              <a:gs pos="76000">
                <a:schemeClr val="tx2">
                  <a:alpha val="90000"/>
                </a:schemeClr>
              </a:gs>
              <a:gs pos="0">
                <a:schemeClr val="tx2">
                  <a:alpha val="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6" name="Title 1">
            <a:extLst>
              <a:ext uri="{FF2B5EF4-FFF2-40B4-BE49-F238E27FC236}">
                <a16:creationId xmlns:a16="http://schemas.microsoft.com/office/drawing/2014/main" id="{0A25D895-AD34-5847-8A52-60B03C65E6D1}"/>
              </a:ext>
            </a:extLst>
          </p:cNvPr>
          <p:cNvSpPr>
            <a:spLocks noGrp="1"/>
          </p:cNvSpPr>
          <p:nvPr>
            <p:ph type="title" hasCustomPrompt="1"/>
          </p:nvPr>
        </p:nvSpPr>
        <p:spPr>
          <a:xfrm>
            <a:off x="6628853" y="1430768"/>
            <a:ext cx="4953547" cy="1762758"/>
          </a:xfrm>
        </p:spPr>
        <p:txBody>
          <a:bodyPr anchor="b"/>
          <a:lstStyle>
            <a:lvl1pPr algn="l">
              <a:defRPr>
                <a:solidFill>
                  <a:schemeClr val="bg1"/>
                </a:solidFill>
              </a:defRPr>
            </a:lvl1pPr>
          </a:lstStyle>
          <a:p>
            <a:r>
              <a:rPr lang="en-US" dirty="0"/>
              <a:t>Topic Slide Title Here</a:t>
            </a:r>
          </a:p>
        </p:txBody>
      </p:sp>
      <p:sp>
        <p:nvSpPr>
          <p:cNvPr id="7" name="Content Placeholder 2">
            <a:extLst>
              <a:ext uri="{FF2B5EF4-FFF2-40B4-BE49-F238E27FC236}">
                <a16:creationId xmlns:a16="http://schemas.microsoft.com/office/drawing/2014/main" id="{969B3AEA-47F1-7147-B17D-1936106A86E2}"/>
              </a:ext>
            </a:extLst>
          </p:cNvPr>
          <p:cNvSpPr>
            <a:spLocks noGrp="1"/>
          </p:cNvSpPr>
          <p:nvPr>
            <p:ph sz="quarter" idx="10"/>
          </p:nvPr>
        </p:nvSpPr>
        <p:spPr>
          <a:xfrm>
            <a:off x="6628853" y="3429000"/>
            <a:ext cx="4953547" cy="2497502"/>
          </a:xfrm>
        </p:spPr>
        <p:txBody>
          <a:bodyPr/>
          <a:lstStyle>
            <a:lvl1pPr>
              <a:defRPr>
                <a:solidFill>
                  <a:schemeClr val="bg1"/>
                </a:solidFill>
              </a:defRPr>
            </a:lvl1pPr>
          </a:lstStyle>
          <a:p>
            <a:pPr lvl="0"/>
            <a:r>
              <a:rPr lang="en-US"/>
              <a:t>Click to edit Master text styles</a:t>
            </a:r>
          </a:p>
        </p:txBody>
      </p:sp>
      <p:sp>
        <p:nvSpPr>
          <p:cNvPr id="8" name="Slide Number Placeholder 5">
            <a:extLst>
              <a:ext uri="{FF2B5EF4-FFF2-40B4-BE49-F238E27FC236}">
                <a16:creationId xmlns:a16="http://schemas.microsoft.com/office/drawing/2014/main" id="{044D3073-3D87-2549-80EC-D9B48EFE5FDB}"/>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bg1"/>
                </a:solidFill>
              </a:defRPr>
            </a:lvl1pPr>
          </a:lstStyle>
          <a:p>
            <a:fld id="{7BA77EE5-CA8F-5745-9247-46B98E75B2F0}" type="slidenum">
              <a:rPr lang="en-US" smtClean="0"/>
              <a:pPr/>
              <a:t>‹#›</a:t>
            </a:fld>
            <a:endParaRPr lang="en-US" dirty="0"/>
          </a:p>
        </p:txBody>
      </p:sp>
      <p:sp>
        <p:nvSpPr>
          <p:cNvPr id="9" name="Rectangle 8">
            <a:extLst>
              <a:ext uri="{FF2B5EF4-FFF2-40B4-BE49-F238E27FC236}">
                <a16:creationId xmlns:a16="http://schemas.microsoft.com/office/drawing/2014/main" id="{4DB18813-BBC9-A94F-ACE6-9BA652B7366F}"/>
              </a:ext>
            </a:extLst>
          </p:cNvPr>
          <p:cNvSpPr/>
          <p:nvPr userDrawn="1"/>
        </p:nvSpPr>
        <p:spPr>
          <a:xfrm>
            <a:off x="0" y="1"/>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Tree>
    <p:extLst>
      <p:ext uri="{BB962C8B-B14F-4D97-AF65-F5344CB8AC3E}">
        <p14:creationId xmlns:p14="http://schemas.microsoft.com/office/powerpoint/2010/main" val="135066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8_Section Title Slide- Single Blue Angle - Cvent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530A83-12EE-264C-9921-E80E0FA25D3F}"/>
              </a:ext>
            </a:extLst>
          </p:cNvPr>
          <p:cNvSpPr/>
          <p:nvPr userDrawn="1"/>
        </p:nvSpPr>
        <p:spPr>
          <a:xfrm>
            <a:off x="0" y="1"/>
            <a:ext cx="12192000" cy="6858000"/>
          </a:xfrm>
          <a:prstGeom prst="rect">
            <a:avLst/>
          </a:prstGeom>
          <a:gradFill>
            <a:gsLst>
              <a:gs pos="29000">
                <a:schemeClr val="accent1">
                  <a:alpha val="90000"/>
                </a:schemeClr>
              </a:gs>
              <a:gs pos="100000">
                <a:schemeClr val="accent1">
                  <a:alpha val="1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8" name="Title 1">
            <a:extLst>
              <a:ext uri="{FF2B5EF4-FFF2-40B4-BE49-F238E27FC236}">
                <a16:creationId xmlns:a16="http://schemas.microsoft.com/office/drawing/2014/main" id="{2177349E-7762-9B42-BB01-15386B04B7E7}"/>
              </a:ext>
            </a:extLst>
          </p:cNvPr>
          <p:cNvSpPr>
            <a:spLocks noGrp="1"/>
          </p:cNvSpPr>
          <p:nvPr>
            <p:ph type="title" hasCustomPrompt="1"/>
          </p:nvPr>
        </p:nvSpPr>
        <p:spPr>
          <a:xfrm>
            <a:off x="610265" y="1430768"/>
            <a:ext cx="4953547" cy="1762758"/>
          </a:xfrm>
        </p:spPr>
        <p:txBody>
          <a:bodyPr anchor="b"/>
          <a:lstStyle>
            <a:lvl1pPr algn="l">
              <a:defRPr>
                <a:solidFill>
                  <a:schemeClr val="bg1"/>
                </a:solidFill>
              </a:defRPr>
            </a:lvl1pPr>
          </a:lstStyle>
          <a:p>
            <a:r>
              <a:rPr lang="en-US" dirty="0"/>
              <a:t>Topic Slide Title Here</a:t>
            </a:r>
          </a:p>
        </p:txBody>
      </p:sp>
      <p:sp>
        <p:nvSpPr>
          <p:cNvPr id="9" name="Content Placeholder 2">
            <a:extLst>
              <a:ext uri="{FF2B5EF4-FFF2-40B4-BE49-F238E27FC236}">
                <a16:creationId xmlns:a16="http://schemas.microsoft.com/office/drawing/2014/main" id="{861450DB-A915-9B40-8D13-E136CE3C6C85}"/>
              </a:ext>
            </a:extLst>
          </p:cNvPr>
          <p:cNvSpPr>
            <a:spLocks noGrp="1"/>
          </p:cNvSpPr>
          <p:nvPr>
            <p:ph sz="quarter" idx="10"/>
          </p:nvPr>
        </p:nvSpPr>
        <p:spPr>
          <a:xfrm>
            <a:off x="610265" y="3429000"/>
            <a:ext cx="4953547" cy="2497502"/>
          </a:xfrm>
        </p:spPr>
        <p:txBody>
          <a:bodyPr/>
          <a:lstStyle>
            <a:lvl1pPr>
              <a:defRPr>
                <a:solidFill>
                  <a:schemeClr val="bg1"/>
                </a:solidFill>
              </a:defRPr>
            </a:lvl1pPr>
          </a:lstStyle>
          <a:p>
            <a:pPr lvl="0"/>
            <a:r>
              <a:rPr lang="en-US"/>
              <a:t>Click to edit Master text styles</a:t>
            </a:r>
          </a:p>
        </p:txBody>
      </p:sp>
      <p:sp>
        <p:nvSpPr>
          <p:cNvPr id="10" name="Slide Number Placeholder 5">
            <a:extLst>
              <a:ext uri="{FF2B5EF4-FFF2-40B4-BE49-F238E27FC236}">
                <a16:creationId xmlns:a16="http://schemas.microsoft.com/office/drawing/2014/main" id="{E02CBA5B-3C58-C44E-9A64-D5DFD3025B39}"/>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bg1"/>
                </a:solidFill>
              </a:defRPr>
            </a:lvl1pPr>
          </a:lstStyle>
          <a:p>
            <a:fld id="{7BA77EE5-CA8F-5745-9247-46B98E75B2F0}" type="slidenum">
              <a:rPr lang="en-US" smtClean="0"/>
              <a:pPr/>
              <a:t>‹#›</a:t>
            </a:fld>
            <a:endParaRPr lang="en-US" dirty="0"/>
          </a:p>
        </p:txBody>
      </p:sp>
      <p:sp>
        <p:nvSpPr>
          <p:cNvPr id="6" name="Rectangle 5">
            <a:extLst>
              <a:ext uri="{FF2B5EF4-FFF2-40B4-BE49-F238E27FC236}">
                <a16:creationId xmlns:a16="http://schemas.microsoft.com/office/drawing/2014/main" id="{8DF29B44-EBB4-5D4E-AEA4-30DBA04FA00D}"/>
              </a:ext>
            </a:extLst>
          </p:cNvPr>
          <p:cNvSpPr/>
          <p:nvPr userDrawn="1"/>
        </p:nvSpPr>
        <p:spPr>
          <a:xfrm>
            <a:off x="0" y="1"/>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Tree>
    <p:extLst>
      <p:ext uri="{BB962C8B-B14F-4D97-AF65-F5344CB8AC3E}">
        <p14:creationId xmlns:p14="http://schemas.microsoft.com/office/powerpoint/2010/main" val="219234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 Single Blue Angle - Cvent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307B25-834F-564D-ADDA-A692E08A38AC}"/>
              </a:ext>
            </a:extLst>
          </p:cNvPr>
          <p:cNvSpPr/>
          <p:nvPr userDrawn="1"/>
        </p:nvSpPr>
        <p:spPr>
          <a:xfrm>
            <a:off x="3" y="1"/>
            <a:ext cx="6331644"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7" name="Slide Number Placeholder 5">
            <a:extLst>
              <a:ext uri="{FF2B5EF4-FFF2-40B4-BE49-F238E27FC236}">
                <a16:creationId xmlns:a16="http://schemas.microsoft.com/office/drawing/2014/main" id="{A2BE4527-0271-644D-9CE9-011FC62CCAC5}"/>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
        <p:nvSpPr>
          <p:cNvPr id="9" name="Title 1">
            <a:extLst>
              <a:ext uri="{FF2B5EF4-FFF2-40B4-BE49-F238E27FC236}">
                <a16:creationId xmlns:a16="http://schemas.microsoft.com/office/drawing/2014/main" id="{C09E9042-AF3B-8B48-A14F-D167C2ADD42D}"/>
              </a:ext>
            </a:extLst>
          </p:cNvPr>
          <p:cNvSpPr>
            <a:spLocks noGrp="1"/>
          </p:cNvSpPr>
          <p:nvPr>
            <p:ph type="title" hasCustomPrompt="1"/>
          </p:nvPr>
        </p:nvSpPr>
        <p:spPr>
          <a:xfrm>
            <a:off x="610264" y="1430768"/>
            <a:ext cx="4953547" cy="1762758"/>
          </a:xfrm>
        </p:spPr>
        <p:txBody>
          <a:bodyPr anchor="b"/>
          <a:lstStyle>
            <a:lvl1pPr algn="l">
              <a:defRPr>
                <a:solidFill>
                  <a:schemeClr val="bg1"/>
                </a:solidFill>
              </a:defRPr>
            </a:lvl1pPr>
          </a:lstStyle>
          <a:p>
            <a:r>
              <a:rPr lang="en-US" dirty="0"/>
              <a:t>Topic Slide Title Here</a:t>
            </a:r>
          </a:p>
        </p:txBody>
      </p:sp>
      <p:sp>
        <p:nvSpPr>
          <p:cNvPr id="10" name="Content Placeholder 2">
            <a:extLst>
              <a:ext uri="{FF2B5EF4-FFF2-40B4-BE49-F238E27FC236}">
                <a16:creationId xmlns:a16="http://schemas.microsoft.com/office/drawing/2014/main" id="{784AAA1C-5995-954E-8423-E4C7AB051D6F}"/>
              </a:ext>
            </a:extLst>
          </p:cNvPr>
          <p:cNvSpPr>
            <a:spLocks noGrp="1"/>
          </p:cNvSpPr>
          <p:nvPr>
            <p:ph sz="quarter" idx="10"/>
          </p:nvPr>
        </p:nvSpPr>
        <p:spPr>
          <a:xfrm>
            <a:off x="610264" y="3429000"/>
            <a:ext cx="4953547" cy="2497502"/>
          </a:xfrm>
        </p:spPr>
        <p:txBody>
          <a:bodyPr/>
          <a:lstStyle>
            <a:lvl1pPr>
              <a:defRPr>
                <a:solidFill>
                  <a:schemeClr val="bg1"/>
                </a:solidFill>
              </a:defRPr>
            </a:lvl1pPr>
          </a:lstStyle>
          <a:p>
            <a:pPr lvl="0"/>
            <a:r>
              <a:rPr lang="en-US"/>
              <a:t>Click to edit Master text styles</a:t>
            </a:r>
          </a:p>
        </p:txBody>
      </p:sp>
      <p:sp>
        <p:nvSpPr>
          <p:cNvPr id="6" name="Rectangle 5">
            <a:extLst>
              <a:ext uri="{FF2B5EF4-FFF2-40B4-BE49-F238E27FC236}">
                <a16:creationId xmlns:a16="http://schemas.microsoft.com/office/drawing/2014/main" id="{2913DD3E-108B-4545-8B5D-2B93E7C96428}"/>
              </a:ext>
            </a:extLst>
          </p:cNvPr>
          <p:cNvSpPr/>
          <p:nvPr userDrawn="1"/>
        </p:nvSpPr>
        <p:spPr>
          <a:xfrm>
            <a:off x="0" y="1"/>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Tree>
    <p:extLst>
      <p:ext uri="{BB962C8B-B14F-4D97-AF65-F5344CB8AC3E}">
        <p14:creationId xmlns:p14="http://schemas.microsoft.com/office/powerpoint/2010/main" val="72370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Section Title Slide- Single Blue Angle - Cvent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63375A-E507-B349-B324-66C4D62688DF}"/>
              </a:ext>
            </a:extLst>
          </p:cNvPr>
          <p:cNvSpPr/>
          <p:nvPr userDrawn="1"/>
        </p:nvSpPr>
        <p:spPr>
          <a:xfrm>
            <a:off x="5860359" y="1"/>
            <a:ext cx="6331644"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7" name="Slide Number Placeholder 5">
            <a:extLst>
              <a:ext uri="{FF2B5EF4-FFF2-40B4-BE49-F238E27FC236}">
                <a16:creationId xmlns:a16="http://schemas.microsoft.com/office/drawing/2014/main" id="{45C91C35-D250-964D-B138-82B0FD53CF93}"/>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bg1"/>
                </a:solidFill>
              </a:defRPr>
            </a:lvl1pPr>
          </a:lstStyle>
          <a:p>
            <a:fld id="{7BA77EE5-CA8F-5745-9247-46B98E75B2F0}" type="slidenum">
              <a:rPr lang="en-US" smtClean="0"/>
              <a:pPr/>
              <a:t>‹#›</a:t>
            </a:fld>
            <a:endParaRPr lang="en-US" dirty="0"/>
          </a:p>
        </p:txBody>
      </p:sp>
      <p:sp>
        <p:nvSpPr>
          <p:cNvPr id="10" name="Title 1">
            <a:extLst>
              <a:ext uri="{FF2B5EF4-FFF2-40B4-BE49-F238E27FC236}">
                <a16:creationId xmlns:a16="http://schemas.microsoft.com/office/drawing/2014/main" id="{AE8AAA71-B98C-604C-A52F-C2AB7E713FAA}"/>
              </a:ext>
            </a:extLst>
          </p:cNvPr>
          <p:cNvSpPr>
            <a:spLocks noGrp="1"/>
          </p:cNvSpPr>
          <p:nvPr>
            <p:ph type="title" hasCustomPrompt="1"/>
          </p:nvPr>
        </p:nvSpPr>
        <p:spPr>
          <a:xfrm>
            <a:off x="6628853" y="1430768"/>
            <a:ext cx="4953547" cy="1762758"/>
          </a:xfrm>
        </p:spPr>
        <p:txBody>
          <a:bodyPr anchor="b"/>
          <a:lstStyle>
            <a:lvl1pPr algn="l">
              <a:defRPr>
                <a:solidFill>
                  <a:schemeClr val="bg1"/>
                </a:solidFill>
              </a:defRPr>
            </a:lvl1pPr>
          </a:lstStyle>
          <a:p>
            <a:r>
              <a:rPr lang="en-US" dirty="0"/>
              <a:t>Topic Slide Title Here</a:t>
            </a:r>
          </a:p>
        </p:txBody>
      </p:sp>
      <p:sp>
        <p:nvSpPr>
          <p:cNvPr id="11" name="Content Placeholder 2">
            <a:extLst>
              <a:ext uri="{FF2B5EF4-FFF2-40B4-BE49-F238E27FC236}">
                <a16:creationId xmlns:a16="http://schemas.microsoft.com/office/drawing/2014/main" id="{63E28294-D697-2A4A-A621-EC8530A4C83F}"/>
              </a:ext>
            </a:extLst>
          </p:cNvPr>
          <p:cNvSpPr>
            <a:spLocks noGrp="1"/>
          </p:cNvSpPr>
          <p:nvPr>
            <p:ph sz="quarter" idx="10"/>
          </p:nvPr>
        </p:nvSpPr>
        <p:spPr>
          <a:xfrm>
            <a:off x="6628853" y="3429000"/>
            <a:ext cx="4953547" cy="2497502"/>
          </a:xfrm>
        </p:spPr>
        <p:txBody>
          <a:bodyPr/>
          <a:lstStyle>
            <a:lvl1pPr>
              <a:defRPr>
                <a:solidFill>
                  <a:schemeClr val="bg1"/>
                </a:solidFill>
              </a:defRPr>
            </a:lvl1pPr>
          </a:lstStyle>
          <a:p>
            <a:pPr lvl="0"/>
            <a:r>
              <a:rPr lang="en-US"/>
              <a:t>Click to edit Master text styles</a:t>
            </a:r>
          </a:p>
        </p:txBody>
      </p:sp>
      <p:sp>
        <p:nvSpPr>
          <p:cNvPr id="6" name="Rectangle 5">
            <a:extLst>
              <a:ext uri="{FF2B5EF4-FFF2-40B4-BE49-F238E27FC236}">
                <a16:creationId xmlns:a16="http://schemas.microsoft.com/office/drawing/2014/main" id="{6ACCE754-DCA9-314A-8A12-684E3BBE33E8}"/>
              </a:ext>
            </a:extLst>
          </p:cNvPr>
          <p:cNvSpPr/>
          <p:nvPr userDrawn="1"/>
        </p:nvSpPr>
        <p:spPr>
          <a:xfrm>
            <a:off x="0" y="1"/>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Tree>
    <p:extLst>
      <p:ext uri="{BB962C8B-B14F-4D97-AF65-F5344CB8AC3E}">
        <p14:creationId xmlns:p14="http://schemas.microsoft.com/office/powerpoint/2010/main" val="159376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E5922C-5AE6-284B-B1F6-4AB4DE27B652}"/>
              </a:ext>
            </a:extLst>
          </p:cNvPr>
          <p:cNvSpPr/>
          <p:nvPr userDrawn="1"/>
        </p:nvSpPr>
        <p:spPr>
          <a:xfrm>
            <a:off x="0" y="1"/>
            <a:ext cx="12192000" cy="914400"/>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solidFill>
                <a:schemeClr val="bg1"/>
              </a:solidFill>
            </a:endParaRPr>
          </a:p>
        </p:txBody>
      </p:sp>
      <p:sp>
        <p:nvSpPr>
          <p:cNvPr id="5" name="Title">
            <a:extLst>
              <a:ext uri="{FF2B5EF4-FFF2-40B4-BE49-F238E27FC236}">
                <a16:creationId xmlns:a16="http://schemas.microsoft.com/office/drawing/2014/main" id="{DB789001-47FF-A246-95D5-1C2233DA9680}"/>
              </a:ext>
            </a:extLst>
          </p:cNvPr>
          <p:cNvSpPr>
            <a:spLocks noGrp="1"/>
          </p:cNvSpPr>
          <p:nvPr>
            <p:ph type="title" hasCustomPrompt="1"/>
          </p:nvPr>
        </p:nvSpPr>
        <p:spPr>
          <a:xfrm>
            <a:off x="623147" y="17189"/>
            <a:ext cx="10972800" cy="914400"/>
          </a:xfrm>
        </p:spPr>
        <p:txBody>
          <a:bodyPr anchor="ctr"/>
          <a:lstStyle>
            <a:lvl1pPr>
              <a:defRPr b="0">
                <a:solidFill>
                  <a:schemeClr val="bg1"/>
                </a:solidFill>
              </a:defRPr>
            </a:lvl1pPr>
          </a:lstStyle>
          <a:p>
            <a:r>
              <a:rPr lang="en-US" dirty="0"/>
              <a:t>Statistic – Two Elements – Light Background</a:t>
            </a:r>
          </a:p>
        </p:txBody>
      </p:sp>
      <p:sp>
        <p:nvSpPr>
          <p:cNvPr id="11" name="Heading 1">
            <a:extLst>
              <a:ext uri="{FF2B5EF4-FFF2-40B4-BE49-F238E27FC236}">
                <a16:creationId xmlns:a16="http://schemas.microsoft.com/office/drawing/2014/main" id="{D66FFE88-5113-5746-B680-1AA8F0A35ABC}"/>
              </a:ext>
            </a:extLst>
          </p:cNvPr>
          <p:cNvSpPr>
            <a:spLocks noGrp="1"/>
          </p:cNvSpPr>
          <p:nvPr>
            <p:ph type="body" sz="quarter" idx="10" hasCustomPrompt="1"/>
          </p:nvPr>
        </p:nvSpPr>
        <p:spPr>
          <a:xfrm>
            <a:off x="609601" y="2081988"/>
            <a:ext cx="10672688" cy="1566334"/>
          </a:xfrm>
        </p:spPr>
        <p:txBody>
          <a:bodyPr anchor="b" anchorCtr="1">
            <a:normAutofit/>
          </a:bodyPr>
          <a:lstStyle>
            <a:lvl1pPr algn="ctr">
              <a:defRPr sz="8792" b="1">
                <a:solidFill>
                  <a:schemeClr val="tx2"/>
                </a:solidFill>
              </a:defRPr>
            </a:lvl1pPr>
          </a:lstStyle>
          <a:p>
            <a:pPr lvl="0"/>
            <a:r>
              <a:rPr lang="en-US" dirty="0"/>
              <a:t>#1</a:t>
            </a:r>
          </a:p>
        </p:txBody>
      </p:sp>
      <p:sp>
        <p:nvSpPr>
          <p:cNvPr id="12" name="Content 1">
            <a:extLst>
              <a:ext uri="{FF2B5EF4-FFF2-40B4-BE49-F238E27FC236}">
                <a16:creationId xmlns:a16="http://schemas.microsoft.com/office/drawing/2014/main" id="{94EC99D5-3385-8445-BC54-ED0CF75DA464}"/>
              </a:ext>
            </a:extLst>
          </p:cNvPr>
          <p:cNvSpPr>
            <a:spLocks noGrp="1"/>
          </p:cNvSpPr>
          <p:nvPr>
            <p:ph type="body" sz="quarter" idx="12" hasCustomPrompt="1"/>
          </p:nvPr>
        </p:nvSpPr>
        <p:spPr>
          <a:xfrm>
            <a:off x="609601" y="3710194"/>
            <a:ext cx="10672688" cy="1820233"/>
          </a:xfrm>
        </p:spPr>
        <p:txBody>
          <a:bodyPr anchor="t" anchorCtr="0">
            <a:normAutofit/>
          </a:bodyPr>
          <a:lstStyle>
            <a:lvl1pPr algn="ctr">
              <a:defRPr sz="2131" b="0">
                <a:solidFill>
                  <a:schemeClr val="tx1"/>
                </a:solidFill>
              </a:defRPr>
            </a:lvl1pPr>
          </a:lstStyle>
          <a:p>
            <a:pPr lvl="0"/>
            <a:r>
              <a:rPr lang="en-US" dirty="0"/>
              <a:t>Description 1</a:t>
            </a:r>
          </a:p>
        </p:txBody>
      </p:sp>
      <p:sp>
        <p:nvSpPr>
          <p:cNvPr id="13" name="Slide Number Placeholder 5">
            <a:extLst>
              <a:ext uri="{FF2B5EF4-FFF2-40B4-BE49-F238E27FC236}">
                <a16:creationId xmlns:a16="http://schemas.microsoft.com/office/drawing/2014/main" id="{8D3D0AC7-5742-814A-AA1B-A8A963E39DA8}"/>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340571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PRESENTER w/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AC221CE0-1009-747B-73B3-56FD41597BDA}"/>
              </a:ext>
            </a:extLst>
          </p:cNvPr>
          <p:cNvPicPr>
            <a:picLocks noChangeAspect="1"/>
          </p:cNvPicPr>
          <p:nvPr userDrawn="1"/>
        </p:nvPicPr>
        <p:blipFill>
          <a:blip r:embed="rId3">
            <a:alphaModFix amt="65000"/>
          </a:blip>
          <a:stretch>
            <a:fillRect/>
          </a:stretch>
        </p:blipFill>
        <p:spPr>
          <a:xfrm>
            <a:off x="-471410" y="3617745"/>
            <a:ext cx="4062537" cy="4058779"/>
          </a:xfrm>
          <a:prstGeom prst="rect">
            <a:avLst/>
          </a:prstGeom>
        </p:spPr>
      </p:pic>
      <p:sp>
        <p:nvSpPr>
          <p:cNvPr id="31" name="Text Placeholder 30">
            <a:extLst>
              <a:ext uri="{FF2B5EF4-FFF2-40B4-BE49-F238E27FC236}">
                <a16:creationId xmlns:a16="http://schemas.microsoft.com/office/drawing/2014/main" id="{FB9CFF35-1299-38B2-DC62-8FA0ED9C8111}"/>
              </a:ext>
            </a:extLst>
          </p:cNvPr>
          <p:cNvSpPr>
            <a:spLocks noGrp="1"/>
          </p:cNvSpPr>
          <p:nvPr>
            <p:ph type="body" sz="quarter" idx="23" hasCustomPrompt="1"/>
          </p:nvPr>
        </p:nvSpPr>
        <p:spPr>
          <a:xfrm>
            <a:off x="724136" y="608889"/>
            <a:ext cx="10743728" cy="600725"/>
          </a:xfrm>
          <a:prstGeom prst="rect">
            <a:avLst/>
          </a:prstGeom>
        </p:spPr>
        <p:txBody>
          <a:bodyPr anchor="ctr"/>
          <a:lstStyle>
            <a:lvl1pPr marL="0" indent="0" algn="ctr">
              <a:buFontTx/>
              <a:buNone/>
              <a:defRPr sz="2931">
                <a:solidFill>
                  <a:schemeClr val="bg1"/>
                </a:solidFill>
              </a:defRPr>
            </a:lvl1pPr>
            <a:lvl2pPr marL="456777" indent="0" algn="ctr">
              <a:buFontTx/>
              <a:buNone/>
              <a:defRPr sz="3197">
                <a:solidFill>
                  <a:schemeClr val="bg1"/>
                </a:solidFill>
              </a:defRPr>
            </a:lvl2pPr>
            <a:lvl3pPr marL="913554" indent="0" algn="ctr">
              <a:buFontTx/>
              <a:buNone/>
              <a:defRPr sz="3197">
                <a:solidFill>
                  <a:schemeClr val="bg1"/>
                </a:solidFill>
              </a:defRPr>
            </a:lvl3pPr>
            <a:lvl4pPr marL="1370331" indent="0" algn="ctr">
              <a:buFontTx/>
              <a:buNone/>
              <a:defRPr sz="3197">
                <a:solidFill>
                  <a:schemeClr val="bg1"/>
                </a:solidFill>
              </a:defRPr>
            </a:lvl4pPr>
            <a:lvl5pPr marL="1827108" indent="0" algn="ctr">
              <a:buFontTx/>
              <a:buNone/>
              <a:defRPr sz="3197">
                <a:solidFill>
                  <a:schemeClr val="bg1"/>
                </a:solidFill>
              </a:defRPr>
            </a:lvl5pPr>
          </a:lstStyle>
          <a:p>
            <a:pPr lvl="0"/>
            <a:r>
              <a:rPr lang="en-US" dirty="0"/>
              <a:t>Sample Presenter Slide Headline (1st Letter Cap)</a:t>
            </a:r>
          </a:p>
        </p:txBody>
      </p:sp>
      <p:sp>
        <p:nvSpPr>
          <p:cNvPr id="32" name="Text Placeholder 30">
            <a:extLst>
              <a:ext uri="{FF2B5EF4-FFF2-40B4-BE49-F238E27FC236}">
                <a16:creationId xmlns:a16="http://schemas.microsoft.com/office/drawing/2014/main" id="{A2293730-2643-54F3-E304-2EEEA0A22D45}"/>
              </a:ext>
            </a:extLst>
          </p:cNvPr>
          <p:cNvSpPr>
            <a:spLocks noGrp="1"/>
          </p:cNvSpPr>
          <p:nvPr>
            <p:ph type="body" sz="quarter" idx="24" hasCustomPrompt="1"/>
          </p:nvPr>
        </p:nvSpPr>
        <p:spPr>
          <a:xfrm>
            <a:off x="724136" y="1231070"/>
            <a:ext cx="10743728" cy="396364"/>
          </a:xfrm>
          <a:prstGeom prst="rect">
            <a:avLst/>
          </a:prstGeom>
        </p:spPr>
        <p:txBody>
          <a:bodyPr anchor="ctr"/>
          <a:lstStyle>
            <a:lvl1pPr marL="0" indent="0" algn="ctr">
              <a:buFontTx/>
              <a:buNone/>
              <a:defRPr sz="1865">
                <a:solidFill>
                  <a:schemeClr val="accent5"/>
                </a:solidFill>
              </a:defRPr>
            </a:lvl1pPr>
            <a:lvl2pPr marL="456777" indent="0" algn="ctr">
              <a:buFontTx/>
              <a:buNone/>
              <a:defRPr sz="3197">
                <a:solidFill>
                  <a:schemeClr val="bg1"/>
                </a:solidFill>
              </a:defRPr>
            </a:lvl2pPr>
            <a:lvl3pPr marL="913554" indent="0" algn="ctr">
              <a:buFontTx/>
              <a:buNone/>
              <a:defRPr sz="3197">
                <a:solidFill>
                  <a:schemeClr val="bg1"/>
                </a:solidFill>
              </a:defRPr>
            </a:lvl3pPr>
            <a:lvl4pPr marL="1370331" indent="0" algn="ctr">
              <a:buFontTx/>
              <a:buNone/>
              <a:defRPr sz="3197">
                <a:solidFill>
                  <a:schemeClr val="bg1"/>
                </a:solidFill>
              </a:defRPr>
            </a:lvl4pPr>
            <a:lvl5pPr marL="1827108" indent="0" algn="ctr">
              <a:buFontTx/>
              <a:buNone/>
              <a:defRPr sz="3197">
                <a:solidFill>
                  <a:schemeClr val="bg1"/>
                </a:solidFill>
              </a:defRPr>
            </a:lvl5pPr>
          </a:lstStyle>
          <a:p>
            <a:pPr lvl="0"/>
            <a:r>
              <a:rPr lang="en-US" dirty="0"/>
              <a:t>SAMPLE PRESENTER SLIDE SUBHEAD (ALL CAPS)</a:t>
            </a:r>
          </a:p>
        </p:txBody>
      </p:sp>
      <p:sp>
        <p:nvSpPr>
          <p:cNvPr id="33" name="TextBox 32">
            <a:extLst>
              <a:ext uri="{FF2B5EF4-FFF2-40B4-BE49-F238E27FC236}">
                <a16:creationId xmlns:a16="http://schemas.microsoft.com/office/drawing/2014/main" id="{80C0F2CB-603E-8DE4-99AE-6B798DB67D06}"/>
              </a:ext>
            </a:extLst>
          </p:cNvPr>
          <p:cNvSpPr txBox="1"/>
          <p:nvPr userDrawn="1"/>
        </p:nvSpPr>
        <p:spPr>
          <a:xfrm>
            <a:off x="4596210" y="1976351"/>
            <a:ext cx="2999583" cy="235770"/>
          </a:xfrm>
          <a:prstGeom prst="rect">
            <a:avLst/>
          </a:prstGeom>
          <a:noFill/>
        </p:spPr>
        <p:txBody>
          <a:bodyPr wrap="square" rtlCol="0">
            <a:spAutoFit/>
          </a:bodyPr>
          <a:lstStyle/>
          <a:p>
            <a:pPr algn="ctr"/>
            <a:r>
              <a:rPr lang="en-US" sz="932" spc="400" dirty="0">
                <a:solidFill>
                  <a:schemeClr val="bg1"/>
                </a:solidFill>
              </a:rPr>
              <a:t>PRESENTED BY</a:t>
            </a:r>
          </a:p>
        </p:txBody>
      </p:sp>
      <p:sp>
        <p:nvSpPr>
          <p:cNvPr id="40" name="TextBox 39">
            <a:extLst>
              <a:ext uri="{FF2B5EF4-FFF2-40B4-BE49-F238E27FC236}">
                <a16:creationId xmlns:a16="http://schemas.microsoft.com/office/drawing/2014/main" id="{5D68EB84-2054-46E6-7AE8-D91F95BCD116}"/>
              </a:ext>
            </a:extLst>
          </p:cNvPr>
          <p:cNvSpPr txBox="1"/>
          <p:nvPr userDrawn="1"/>
        </p:nvSpPr>
        <p:spPr>
          <a:xfrm>
            <a:off x="9434703" y="5808191"/>
            <a:ext cx="6355352" cy="287002"/>
          </a:xfrm>
          <a:prstGeom prst="rect">
            <a:avLst/>
          </a:prstGeom>
          <a:noFill/>
        </p:spPr>
        <p:txBody>
          <a:bodyPr wrap="square" rtlCol="0" anchor="ctr">
            <a:spAutoFit/>
          </a:bodyPr>
          <a:lstStyle/>
          <a:p>
            <a:pPr algn="ctr"/>
            <a:r>
              <a:rPr lang="en-US" sz="1265" dirty="0">
                <a:solidFill>
                  <a:schemeClr val="bg1"/>
                </a:solidFill>
              </a:rPr>
              <a:t>Cvent</a:t>
            </a:r>
          </a:p>
        </p:txBody>
      </p:sp>
      <p:grpSp>
        <p:nvGrpSpPr>
          <p:cNvPr id="103" name="Group 102">
            <a:extLst>
              <a:ext uri="{FF2B5EF4-FFF2-40B4-BE49-F238E27FC236}">
                <a16:creationId xmlns:a16="http://schemas.microsoft.com/office/drawing/2014/main" id="{95D2B266-EA8C-8148-37CB-F7A294AB2EF7}"/>
              </a:ext>
            </a:extLst>
          </p:cNvPr>
          <p:cNvGrpSpPr/>
          <p:nvPr userDrawn="1"/>
        </p:nvGrpSpPr>
        <p:grpSpPr>
          <a:xfrm rot="2700000">
            <a:off x="4737026" y="1909475"/>
            <a:ext cx="415001" cy="395201"/>
            <a:chOff x="5101690" y="3518973"/>
            <a:chExt cx="1052826" cy="1001668"/>
          </a:xfrm>
        </p:grpSpPr>
        <p:sp>
          <p:nvSpPr>
            <p:cNvPr id="107" name="Rounded Rectangle 106">
              <a:extLst>
                <a:ext uri="{FF2B5EF4-FFF2-40B4-BE49-F238E27FC236}">
                  <a16:creationId xmlns:a16="http://schemas.microsoft.com/office/drawing/2014/main" id="{2A23FAC8-4938-1A75-FB3F-7FBCFADF47D9}"/>
                </a:ext>
              </a:extLst>
            </p:cNvPr>
            <p:cNvSpPr>
              <a:spLocks noChangeAspect="1"/>
            </p:cNvSpPr>
            <p:nvPr userDrawn="1"/>
          </p:nvSpPr>
          <p:spPr>
            <a:xfrm rot="18900000">
              <a:off x="5188882" y="3518973"/>
              <a:ext cx="965634" cy="970995"/>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108" name="Rounded Rectangle 107">
              <a:extLst>
                <a:ext uri="{FF2B5EF4-FFF2-40B4-BE49-F238E27FC236}">
                  <a16:creationId xmlns:a16="http://schemas.microsoft.com/office/drawing/2014/main" id="{3A15C019-FA21-FEC7-1A6F-CD2684FF1B0C}"/>
                </a:ext>
              </a:extLst>
            </p:cNvPr>
            <p:cNvSpPr>
              <a:spLocks noChangeAspect="1"/>
            </p:cNvSpPr>
            <p:nvPr userDrawn="1"/>
          </p:nvSpPr>
          <p:spPr>
            <a:xfrm rot="18900000">
              <a:off x="5287902" y="3618542"/>
              <a:ext cx="767595" cy="771858"/>
            </a:xfrm>
            <a:prstGeom prst="roundRect">
              <a:avLst>
                <a:gd name="adj" fmla="val 7269"/>
              </a:avLst>
            </a:prstGeom>
            <a:gradFill>
              <a:gsLst>
                <a:gs pos="0">
                  <a:schemeClr val="accent5">
                    <a:lumMod val="40000"/>
                    <a:lumOff val="60000"/>
                  </a:schemeClr>
                </a:gs>
                <a:gs pos="100000">
                  <a:schemeClr val="accent1">
                    <a:lumMod val="75000"/>
                  </a:schemeClr>
                </a:gs>
              </a:gsLst>
              <a:lin ang="5400000" scaled="0"/>
            </a:gradFill>
            <a:ln w="3175">
              <a:solidFill>
                <a:schemeClr val="bg1">
                  <a:alpha val="49573"/>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109" name="Rounded Rectangle 108">
              <a:extLst>
                <a:ext uri="{FF2B5EF4-FFF2-40B4-BE49-F238E27FC236}">
                  <a16:creationId xmlns:a16="http://schemas.microsoft.com/office/drawing/2014/main" id="{AC2980FB-1E7F-93B6-8586-9CF94D6DED83}"/>
                </a:ext>
              </a:extLst>
            </p:cNvPr>
            <p:cNvSpPr>
              <a:spLocks noChangeAspect="1"/>
            </p:cNvSpPr>
            <p:nvPr userDrawn="1"/>
          </p:nvSpPr>
          <p:spPr>
            <a:xfrm rot="18900000">
              <a:off x="5188882" y="3518973"/>
              <a:ext cx="965634" cy="970995"/>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110" name="Picture 109">
              <a:extLst>
                <a:ext uri="{FF2B5EF4-FFF2-40B4-BE49-F238E27FC236}">
                  <a16:creationId xmlns:a16="http://schemas.microsoft.com/office/drawing/2014/main" id="{BA8BBBFF-F6EC-F1F2-EDF2-419EC1F81D8C}"/>
                </a:ext>
              </a:extLst>
            </p:cNvPr>
            <p:cNvPicPr>
              <a:picLocks noChangeAspect="1"/>
            </p:cNvPicPr>
            <p:nvPr userDrawn="1"/>
          </p:nvPicPr>
          <p:blipFill>
            <a:blip r:embed="rId4"/>
            <a:stretch>
              <a:fillRect/>
            </a:stretch>
          </p:blipFill>
          <p:spPr>
            <a:xfrm rot="18900000">
              <a:off x="5101690" y="3610873"/>
              <a:ext cx="535289" cy="30323"/>
            </a:xfrm>
            <a:prstGeom prst="rect">
              <a:avLst/>
            </a:prstGeom>
          </p:spPr>
        </p:pic>
        <p:pic>
          <p:nvPicPr>
            <p:cNvPr id="111" name="Picture 110">
              <a:extLst>
                <a:ext uri="{FF2B5EF4-FFF2-40B4-BE49-F238E27FC236}">
                  <a16:creationId xmlns:a16="http://schemas.microsoft.com/office/drawing/2014/main" id="{6D648304-46D9-5DEF-1410-5A9013C10F8A}"/>
                </a:ext>
              </a:extLst>
            </p:cNvPr>
            <p:cNvPicPr>
              <a:picLocks noChangeAspect="1"/>
            </p:cNvPicPr>
            <p:nvPr userDrawn="1"/>
          </p:nvPicPr>
          <p:blipFill>
            <a:blip r:embed="rId4"/>
            <a:stretch>
              <a:fillRect/>
            </a:stretch>
          </p:blipFill>
          <p:spPr>
            <a:xfrm rot="2700000">
              <a:off x="4999313" y="4255208"/>
              <a:ext cx="502405" cy="28461"/>
            </a:xfrm>
            <a:prstGeom prst="rect">
              <a:avLst/>
            </a:prstGeom>
          </p:spPr>
        </p:pic>
        <p:sp>
          <p:nvSpPr>
            <p:cNvPr id="112" name="Rounded Rectangle 111">
              <a:extLst>
                <a:ext uri="{FF2B5EF4-FFF2-40B4-BE49-F238E27FC236}">
                  <a16:creationId xmlns:a16="http://schemas.microsoft.com/office/drawing/2014/main" id="{14A848A0-4FF5-03B2-B0BB-084FEE691799}"/>
                </a:ext>
              </a:extLst>
            </p:cNvPr>
            <p:cNvSpPr>
              <a:spLocks noChangeAspect="1"/>
            </p:cNvSpPr>
            <p:nvPr userDrawn="1"/>
          </p:nvSpPr>
          <p:spPr>
            <a:xfrm rot="18900000">
              <a:off x="5324059" y="3653256"/>
              <a:ext cx="698563" cy="702436"/>
            </a:xfrm>
            <a:prstGeom prst="roundRect">
              <a:avLst>
                <a:gd name="adj" fmla="val 4817"/>
              </a:avLst>
            </a:prstGeom>
            <a:gradFill>
              <a:gsLst>
                <a:gs pos="0">
                  <a:schemeClr val="accent5"/>
                </a:gs>
                <a:gs pos="100000">
                  <a:schemeClr val="accent1"/>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113" name="Picture 112">
              <a:extLst>
                <a:ext uri="{FF2B5EF4-FFF2-40B4-BE49-F238E27FC236}">
                  <a16:creationId xmlns:a16="http://schemas.microsoft.com/office/drawing/2014/main" id="{83BEBEA3-9C47-79B1-8A61-63549A9AB3B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2700000">
              <a:off x="5069210" y="4185320"/>
              <a:ext cx="618744" cy="35052"/>
            </a:xfrm>
            <a:prstGeom prst="rect">
              <a:avLst/>
            </a:prstGeom>
          </p:spPr>
        </p:pic>
        <p:pic>
          <p:nvPicPr>
            <p:cNvPr id="114" name="Picture 113">
              <a:extLst>
                <a:ext uri="{FF2B5EF4-FFF2-40B4-BE49-F238E27FC236}">
                  <a16:creationId xmlns:a16="http://schemas.microsoft.com/office/drawing/2014/main" id="{0AD3FCFA-6CBF-287A-CABA-C961AE89CD3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8100000">
              <a:off x="5161285" y="3696372"/>
              <a:ext cx="618744" cy="35052"/>
            </a:xfrm>
            <a:prstGeom prst="rect">
              <a:avLst/>
            </a:prstGeom>
          </p:spPr>
        </p:pic>
      </p:grpSp>
      <p:grpSp>
        <p:nvGrpSpPr>
          <p:cNvPr id="115" name="Group 114">
            <a:extLst>
              <a:ext uri="{FF2B5EF4-FFF2-40B4-BE49-F238E27FC236}">
                <a16:creationId xmlns:a16="http://schemas.microsoft.com/office/drawing/2014/main" id="{63E122B3-92AF-05D6-3318-89230E21BF80}"/>
              </a:ext>
            </a:extLst>
          </p:cNvPr>
          <p:cNvGrpSpPr/>
          <p:nvPr userDrawn="1"/>
        </p:nvGrpSpPr>
        <p:grpSpPr>
          <a:xfrm rot="2700000">
            <a:off x="4565322" y="2132476"/>
            <a:ext cx="290316" cy="290813"/>
            <a:chOff x="5131393" y="4562420"/>
            <a:chExt cx="420877" cy="421208"/>
          </a:xfrm>
        </p:grpSpPr>
        <p:sp>
          <p:nvSpPr>
            <p:cNvPr id="116" name="Rounded Rectangle 115">
              <a:extLst>
                <a:ext uri="{FF2B5EF4-FFF2-40B4-BE49-F238E27FC236}">
                  <a16:creationId xmlns:a16="http://schemas.microsoft.com/office/drawing/2014/main" id="{7C5352A6-2791-03EA-CF7E-80E3A1482B82}"/>
                </a:ext>
              </a:extLst>
            </p:cNvPr>
            <p:cNvSpPr>
              <a:spLocks noChangeAspect="1"/>
            </p:cNvSpPr>
            <p:nvPr userDrawn="1"/>
          </p:nvSpPr>
          <p:spPr>
            <a:xfrm rot="18900000">
              <a:off x="5201071" y="4562420"/>
              <a:ext cx="351199" cy="353150"/>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117" name="Rounded Rectangle 116">
              <a:extLst>
                <a:ext uri="{FF2B5EF4-FFF2-40B4-BE49-F238E27FC236}">
                  <a16:creationId xmlns:a16="http://schemas.microsoft.com/office/drawing/2014/main" id="{49FA7666-94D1-F7B4-6A16-5690422A8A45}"/>
                </a:ext>
              </a:extLst>
            </p:cNvPr>
            <p:cNvSpPr>
              <a:spLocks noChangeAspect="1"/>
            </p:cNvSpPr>
            <p:nvPr userDrawn="1"/>
          </p:nvSpPr>
          <p:spPr>
            <a:xfrm rot="18900000">
              <a:off x="5237084" y="4598633"/>
              <a:ext cx="279173" cy="280724"/>
            </a:xfrm>
            <a:prstGeom prst="roundRect">
              <a:avLst>
                <a:gd name="adj" fmla="val 7269"/>
              </a:avLst>
            </a:prstGeom>
            <a:gradFill>
              <a:gsLst>
                <a:gs pos="0">
                  <a:schemeClr val="accent6">
                    <a:lumMod val="40000"/>
                    <a:lumOff val="60000"/>
                  </a:schemeClr>
                </a:gs>
                <a:gs pos="100000">
                  <a:schemeClr val="accent4">
                    <a:lumMod val="50000"/>
                  </a:schemeClr>
                </a:gs>
              </a:gsLst>
              <a:lin ang="5400000" scaled="0"/>
            </a:gradFill>
            <a:ln w="3175">
              <a:solidFill>
                <a:schemeClr val="bg1">
                  <a:alpha val="4986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118" name="Rounded Rectangle 117">
              <a:extLst>
                <a:ext uri="{FF2B5EF4-FFF2-40B4-BE49-F238E27FC236}">
                  <a16:creationId xmlns:a16="http://schemas.microsoft.com/office/drawing/2014/main" id="{C3D083F7-2751-E163-4091-BF25D52EE857}"/>
                </a:ext>
              </a:extLst>
            </p:cNvPr>
            <p:cNvSpPr>
              <a:spLocks noChangeAspect="1"/>
            </p:cNvSpPr>
            <p:nvPr userDrawn="1"/>
          </p:nvSpPr>
          <p:spPr>
            <a:xfrm rot="18900000">
              <a:off x="5249190" y="4611259"/>
              <a:ext cx="254066" cy="255475"/>
            </a:xfrm>
            <a:prstGeom prst="roundRect">
              <a:avLst>
                <a:gd name="adj" fmla="val 4817"/>
              </a:avLst>
            </a:prstGeom>
            <a:gradFill>
              <a:gsLst>
                <a:gs pos="1000">
                  <a:schemeClr val="accent6"/>
                </a:gs>
                <a:gs pos="100000">
                  <a:schemeClr val="accent4"/>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119" name="Rounded Rectangle 118">
              <a:extLst>
                <a:ext uri="{FF2B5EF4-FFF2-40B4-BE49-F238E27FC236}">
                  <a16:creationId xmlns:a16="http://schemas.microsoft.com/office/drawing/2014/main" id="{A402D616-97AA-3671-F4DF-3A2C00C30FAC}"/>
                </a:ext>
              </a:extLst>
            </p:cNvPr>
            <p:cNvSpPr>
              <a:spLocks noChangeAspect="1"/>
            </p:cNvSpPr>
            <p:nvPr userDrawn="1"/>
          </p:nvSpPr>
          <p:spPr>
            <a:xfrm rot="18900000">
              <a:off x="5201071" y="4562420"/>
              <a:ext cx="351199" cy="353150"/>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120" name="Picture 119">
              <a:extLst>
                <a:ext uri="{FF2B5EF4-FFF2-40B4-BE49-F238E27FC236}">
                  <a16:creationId xmlns:a16="http://schemas.microsoft.com/office/drawing/2014/main" id="{11E50E5E-55E9-BEC0-6217-447E515E6412}"/>
                </a:ext>
              </a:extLst>
            </p:cNvPr>
            <p:cNvPicPr>
              <a:picLocks noChangeAspect="1"/>
            </p:cNvPicPr>
            <p:nvPr userDrawn="1"/>
          </p:nvPicPr>
          <p:blipFill>
            <a:blip r:embed="rId4"/>
            <a:stretch>
              <a:fillRect/>
            </a:stretch>
          </p:blipFill>
          <p:spPr>
            <a:xfrm rot="18900000">
              <a:off x="5169359" y="4595844"/>
              <a:ext cx="194684" cy="11028"/>
            </a:xfrm>
            <a:prstGeom prst="rect">
              <a:avLst/>
            </a:prstGeom>
          </p:spPr>
        </p:pic>
        <p:pic>
          <p:nvPicPr>
            <p:cNvPr id="121" name="Picture 120">
              <a:extLst>
                <a:ext uri="{FF2B5EF4-FFF2-40B4-BE49-F238E27FC236}">
                  <a16:creationId xmlns:a16="http://schemas.microsoft.com/office/drawing/2014/main" id="{BDD6CAA2-27B9-AA2B-80AB-EB4FCC109189}"/>
                </a:ext>
              </a:extLst>
            </p:cNvPr>
            <p:cNvPicPr>
              <a:picLocks noChangeAspect="1"/>
            </p:cNvPicPr>
            <p:nvPr userDrawn="1"/>
          </p:nvPicPr>
          <p:blipFill>
            <a:blip r:embed="rId4"/>
            <a:stretch>
              <a:fillRect/>
            </a:stretch>
          </p:blipFill>
          <p:spPr>
            <a:xfrm rot="2700000">
              <a:off x="5132124" y="4830188"/>
              <a:ext cx="182724" cy="10351"/>
            </a:xfrm>
            <a:prstGeom prst="rect">
              <a:avLst/>
            </a:prstGeom>
          </p:spPr>
        </p:pic>
        <p:pic>
          <p:nvPicPr>
            <p:cNvPr id="122" name="Picture 121">
              <a:extLst>
                <a:ext uri="{FF2B5EF4-FFF2-40B4-BE49-F238E27FC236}">
                  <a16:creationId xmlns:a16="http://schemas.microsoft.com/office/drawing/2014/main" id="{8D7F83F6-C85B-68E1-2F2B-060E3A61F1FB}"/>
                </a:ext>
              </a:extLst>
            </p:cNvPr>
            <p:cNvPicPr>
              <a:picLocks noChangeAspect="1"/>
            </p:cNvPicPr>
            <p:nvPr userDrawn="1"/>
          </p:nvPicPr>
          <p:blipFill>
            <a:blip r:embed="rId4"/>
            <a:stretch>
              <a:fillRect/>
            </a:stretch>
          </p:blipFill>
          <p:spPr>
            <a:xfrm rot="18900000">
              <a:off x="5131393" y="4639588"/>
              <a:ext cx="309372" cy="17526"/>
            </a:xfrm>
            <a:prstGeom prst="rect">
              <a:avLst/>
            </a:prstGeom>
          </p:spPr>
        </p:pic>
        <p:pic>
          <p:nvPicPr>
            <p:cNvPr id="123" name="Picture 122">
              <a:extLst>
                <a:ext uri="{FF2B5EF4-FFF2-40B4-BE49-F238E27FC236}">
                  <a16:creationId xmlns:a16="http://schemas.microsoft.com/office/drawing/2014/main" id="{6B171AAE-18ED-3A83-5304-C7339CC5BC54}"/>
                </a:ext>
              </a:extLst>
            </p:cNvPr>
            <p:cNvPicPr>
              <a:picLocks noChangeAspect="1"/>
            </p:cNvPicPr>
            <p:nvPr userDrawn="1"/>
          </p:nvPicPr>
          <p:blipFill>
            <a:blip r:embed="rId4"/>
            <a:stretch>
              <a:fillRect/>
            </a:stretch>
          </p:blipFill>
          <p:spPr>
            <a:xfrm rot="2700000">
              <a:off x="5137743" y="4820179"/>
              <a:ext cx="309372" cy="17526"/>
            </a:xfrm>
            <a:prstGeom prst="rect">
              <a:avLst/>
            </a:prstGeom>
          </p:spPr>
        </p:pic>
      </p:grpSp>
      <p:grpSp>
        <p:nvGrpSpPr>
          <p:cNvPr id="2" name="Group 1">
            <a:extLst>
              <a:ext uri="{FF2B5EF4-FFF2-40B4-BE49-F238E27FC236}">
                <a16:creationId xmlns:a16="http://schemas.microsoft.com/office/drawing/2014/main" id="{23246B87-E326-B0DF-1C5A-E6798F130B22}"/>
              </a:ext>
            </a:extLst>
          </p:cNvPr>
          <p:cNvGrpSpPr/>
          <p:nvPr userDrawn="1"/>
        </p:nvGrpSpPr>
        <p:grpSpPr>
          <a:xfrm>
            <a:off x="3125023" y="2764147"/>
            <a:ext cx="1796389" cy="1809303"/>
            <a:chOff x="3711575" y="1895820"/>
            <a:chExt cx="1702824" cy="1716654"/>
          </a:xfrm>
        </p:grpSpPr>
        <p:sp>
          <p:nvSpPr>
            <p:cNvPr id="3" name="Rounded Rectangle 2">
              <a:extLst>
                <a:ext uri="{FF2B5EF4-FFF2-40B4-BE49-F238E27FC236}">
                  <a16:creationId xmlns:a16="http://schemas.microsoft.com/office/drawing/2014/main" id="{7AE4BA7B-3CE6-9F52-7118-CE4743C1C2B9}"/>
                </a:ext>
              </a:extLst>
            </p:cNvPr>
            <p:cNvSpPr>
              <a:spLocks noChangeAspect="1"/>
            </p:cNvSpPr>
            <p:nvPr/>
          </p:nvSpPr>
          <p:spPr>
            <a:xfrm>
              <a:off x="3729601" y="1918317"/>
              <a:ext cx="1684798" cy="1694157"/>
            </a:xfrm>
            <a:prstGeom prst="roundRect">
              <a:avLst>
                <a:gd name="adj" fmla="val 9021"/>
              </a:avLst>
            </a:prstGeom>
            <a:gradFill>
              <a:gsLst>
                <a:gs pos="52000">
                  <a:srgbClr val="FFFFFF">
                    <a:alpha val="25000"/>
                  </a:srgbClr>
                </a:gs>
                <a:gs pos="0">
                  <a:schemeClr val="bg1">
                    <a:alpha val="10013"/>
                  </a:schemeClr>
                </a:gs>
                <a:gs pos="100000">
                  <a:schemeClr val="bg1">
                    <a:alpha val="10000"/>
                  </a:schemeClr>
                </a:gs>
              </a:gsLst>
              <a:lin ang="13200000" scaled="0"/>
            </a:gradFill>
            <a:ln w="317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4" name="Picture 3">
              <a:extLst>
                <a:ext uri="{FF2B5EF4-FFF2-40B4-BE49-F238E27FC236}">
                  <a16:creationId xmlns:a16="http://schemas.microsoft.com/office/drawing/2014/main" id="{B0F38A88-7266-68D3-E51C-7D92F4625C1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815841" y="1895820"/>
              <a:ext cx="971550" cy="45720"/>
            </a:xfrm>
            <a:prstGeom prst="rect">
              <a:avLst/>
            </a:prstGeom>
          </p:spPr>
        </p:pic>
        <p:pic>
          <p:nvPicPr>
            <p:cNvPr id="5" name="Picture 4">
              <a:extLst>
                <a:ext uri="{FF2B5EF4-FFF2-40B4-BE49-F238E27FC236}">
                  <a16:creationId xmlns:a16="http://schemas.microsoft.com/office/drawing/2014/main" id="{7B26ED93-0998-CCD2-3E45-43B2D45044B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5400000">
              <a:off x="3248660" y="2492663"/>
              <a:ext cx="971550" cy="45720"/>
            </a:xfrm>
            <a:prstGeom prst="rect">
              <a:avLst/>
            </a:prstGeom>
          </p:spPr>
        </p:pic>
      </p:grpSp>
      <p:sp>
        <p:nvSpPr>
          <p:cNvPr id="6" name="Picture Placeholder 61">
            <a:extLst>
              <a:ext uri="{FF2B5EF4-FFF2-40B4-BE49-F238E27FC236}">
                <a16:creationId xmlns:a16="http://schemas.microsoft.com/office/drawing/2014/main" id="{ECDFCF72-17A4-061F-A139-B586DC0D5BFE}"/>
              </a:ext>
            </a:extLst>
          </p:cNvPr>
          <p:cNvSpPr>
            <a:spLocks noGrp="1"/>
          </p:cNvSpPr>
          <p:nvPr>
            <p:ph type="pic" sz="quarter" idx="18" hasCustomPrompt="1"/>
          </p:nvPr>
        </p:nvSpPr>
        <p:spPr>
          <a:xfrm>
            <a:off x="3255573" y="2916848"/>
            <a:ext cx="1535288" cy="1533868"/>
          </a:xfrm>
          <a:prstGeom prst="roundRect">
            <a:avLst>
              <a:gd name="adj" fmla="val 5524"/>
            </a:avLst>
          </a:prstGeom>
          <a:noFill/>
          <a:ln>
            <a:gradFill>
              <a:gsLst>
                <a:gs pos="0">
                  <a:srgbClr val="AD63FC"/>
                </a:gs>
                <a:gs pos="100000">
                  <a:srgbClr val="5D9CF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349" b="0" i="0" dirty="0">
                <a:solidFill>
                  <a:schemeClr val="lt1"/>
                </a:solidFill>
                <a:latin typeface="Arial" panose="020B0604020202020204" pitchFamily="34" charset="0"/>
              </a:defRPr>
            </a:lvl1pPr>
          </a:lstStyle>
          <a:p>
            <a:pPr marL="0" lvl="0" algn="ctr" defTabSz="1218072"/>
            <a:r>
              <a:rPr lang="en-US" dirty="0"/>
              <a:t> </a:t>
            </a:r>
          </a:p>
        </p:txBody>
      </p:sp>
      <p:sp>
        <p:nvSpPr>
          <p:cNvPr id="7" name="Text Placeholder 34">
            <a:extLst>
              <a:ext uri="{FF2B5EF4-FFF2-40B4-BE49-F238E27FC236}">
                <a16:creationId xmlns:a16="http://schemas.microsoft.com/office/drawing/2014/main" id="{6FE39251-863F-0F8D-0F41-B1CBEDD6F2E4}"/>
              </a:ext>
            </a:extLst>
          </p:cNvPr>
          <p:cNvSpPr>
            <a:spLocks noGrp="1"/>
          </p:cNvSpPr>
          <p:nvPr>
            <p:ph type="body" sz="quarter" idx="25" hasCustomPrompt="1"/>
          </p:nvPr>
        </p:nvSpPr>
        <p:spPr>
          <a:xfrm>
            <a:off x="2324243" y="4817089"/>
            <a:ext cx="3397951" cy="355424"/>
          </a:xfrm>
          <a:prstGeom prst="rect">
            <a:avLst/>
          </a:prstGeom>
        </p:spPr>
        <p:txBody>
          <a:bodyPr/>
          <a:lstStyle>
            <a:lvl1pPr marL="0" indent="0" algn="ctr">
              <a:buFontTx/>
              <a:buNone/>
              <a:defRPr sz="1399" b="0" i="0">
                <a:solidFill>
                  <a:schemeClr val="bg1"/>
                </a:solidFill>
                <a:latin typeface="Arial" panose="020B0604020202020204" pitchFamily="34" charset="0"/>
                <a:cs typeface="Arial" panose="020B0604020202020204" pitchFamily="34" charset="0"/>
              </a:defRPr>
            </a:lvl1pPr>
            <a:lvl2pPr marL="456777" indent="0">
              <a:buFontTx/>
              <a:buNone/>
              <a:defRPr sz="1599" b="0" i="0">
                <a:solidFill>
                  <a:schemeClr val="bg1"/>
                </a:solidFill>
                <a:latin typeface="Arial" panose="020B0604020202020204" pitchFamily="34" charset="0"/>
                <a:cs typeface="Arial" panose="020B0604020202020204" pitchFamily="34" charset="0"/>
              </a:defRPr>
            </a:lvl2pPr>
            <a:lvl3pPr marL="913554" indent="0">
              <a:buFontTx/>
              <a:buNone/>
              <a:defRPr sz="1599" b="0" i="0">
                <a:solidFill>
                  <a:schemeClr val="bg1"/>
                </a:solidFill>
                <a:latin typeface="Arial" panose="020B0604020202020204" pitchFamily="34" charset="0"/>
                <a:cs typeface="Arial" panose="020B0604020202020204" pitchFamily="34" charset="0"/>
              </a:defRPr>
            </a:lvl3pPr>
            <a:lvl4pPr marL="1370331" indent="0">
              <a:buFontTx/>
              <a:buNone/>
              <a:defRPr sz="1599" b="0" i="0">
                <a:solidFill>
                  <a:schemeClr val="bg1"/>
                </a:solidFill>
                <a:latin typeface="Arial" panose="020B0604020202020204" pitchFamily="34" charset="0"/>
                <a:cs typeface="Arial" panose="020B0604020202020204" pitchFamily="34" charset="0"/>
              </a:defRPr>
            </a:lvl4pPr>
            <a:lvl5pPr marL="1827108" indent="0">
              <a:buFontTx/>
              <a:buNone/>
              <a:defRPr sz="1599" b="0" i="0">
                <a:solidFill>
                  <a:schemeClr val="bg1"/>
                </a:solidFill>
                <a:latin typeface="Arial" panose="020B0604020202020204" pitchFamily="34" charset="0"/>
                <a:cs typeface="Arial" panose="020B0604020202020204" pitchFamily="34" charset="0"/>
              </a:defRPr>
            </a:lvl5pPr>
          </a:lstStyle>
          <a:p>
            <a:pPr lvl="0"/>
            <a:r>
              <a:rPr lang="en-US" dirty="0"/>
              <a:t>FIRST &amp; LAST NAME (ALL CAP)</a:t>
            </a:r>
          </a:p>
        </p:txBody>
      </p:sp>
      <p:sp>
        <p:nvSpPr>
          <p:cNvPr id="8" name="Text Placeholder 36">
            <a:extLst>
              <a:ext uri="{FF2B5EF4-FFF2-40B4-BE49-F238E27FC236}">
                <a16:creationId xmlns:a16="http://schemas.microsoft.com/office/drawing/2014/main" id="{292C42D4-40A9-3311-991D-02337483FCE4}"/>
              </a:ext>
            </a:extLst>
          </p:cNvPr>
          <p:cNvSpPr>
            <a:spLocks noGrp="1"/>
          </p:cNvSpPr>
          <p:nvPr>
            <p:ph type="body" sz="quarter" idx="26" hasCustomPrompt="1"/>
          </p:nvPr>
        </p:nvSpPr>
        <p:spPr>
          <a:xfrm>
            <a:off x="2324243" y="5187589"/>
            <a:ext cx="3397951" cy="229671"/>
          </a:xfrm>
          <a:prstGeom prst="rect">
            <a:avLst/>
          </a:prstGeom>
        </p:spPr>
        <p:txBody>
          <a:bodyPr wrap="square" tIns="45720" bIns="0" anchor="ctr"/>
          <a:lstStyle>
            <a:lvl1pPr marL="0" indent="0" algn="ctr">
              <a:lnSpc>
                <a:spcPts val="586"/>
              </a:lnSpc>
              <a:buNone/>
              <a:defRPr sz="1066">
                <a:solidFill>
                  <a:schemeClr val="bg1"/>
                </a:solidFill>
              </a:defRPr>
            </a:lvl1pPr>
            <a:lvl2pPr marL="456777" indent="0" algn="ctr">
              <a:buNone/>
              <a:defRPr sz="1265">
                <a:solidFill>
                  <a:schemeClr val="bg1"/>
                </a:solidFill>
              </a:defRPr>
            </a:lvl2pPr>
            <a:lvl3pPr marL="913554" indent="0" algn="ctr">
              <a:buNone/>
              <a:defRPr sz="1265">
                <a:solidFill>
                  <a:schemeClr val="bg1"/>
                </a:solidFill>
              </a:defRPr>
            </a:lvl3pPr>
            <a:lvl4pPr marL="1370331" indent="0" algn="ctr">
              <a:buNone/>
              <a:defRPr sz="1265">
                <a:solidFill>
                  <a:schemeClr val="bg1"/>
                </a:solidFill>
              </a:defRPr>
            </a:lvl4pPr>
            <a:lvl5pPr marL="1827108" indent="0" algn="ctr">
              <a:buNone/>
              <a:defRPr sz="1265">
                <a:solidFill>
                  <a:schemeClr val="bg1"/>
                </a:solidFill>
              </a:defRPr>
            </a:lvl5pPr>
          </a:lstStyle>
          <a:p>
            <a:pPr lvl="0"/>
            <a:r>
              <a:rPr lang="en-US" dirty="0"/>
              <a:t>Title</a:t>
            </a:r>
          </a:p>
        </p:txBody>
      </p:sp>
      <p:sp>
        <p:nvSpPr>
          <p:cNvPr id="9" name="Text Placeholder 36">
            <a:extLst>
              <a:ext uri="{FF2B5EF4-FFF2-40B4-BE49-F238E27FC236}">
                <a16:creationId xmlns:a16="http://schemas.microsoft.com/office/drawing/2014/main" id="{2EDDA221-30EE-8529-2D4C-938AC5D65629}"/>
              </a:ext>
            </a:extLst>
          </p:cNvPr>
          <p:cNvSpPr>
            <a:spLocks noGrp="1"/>
          </p:cNvSpPr>
          <p:nvPr>
            <p:ph type="body" sz="quarter" idx="27" hasCustomPrompt="1"/>
          </p:nvPr>
        </p:nvSpPr>
        <p:spPr>
          <a:xfrm>
            <a:off x="2324243" y="5432737"/>
            <a:ext cx="3397951" cy="229671"/>
          </a:xfrm>
          <a:prstGeom prst="rect">
            <a:avLst/>
          </a:prstGeom>
        </p:spPr>
        <p:txBody>
          <a:bodyPr wrap="square" tIns="45720" bIns="0" anchor="ctr"/>
          <a:lstStyle>
            <a:lvl1pPr marL="0" indent="0" algn="ctr">
              <a:lnSpc>
                <a:spcPts val="586"/>
              </a:lnSpc>
              <a:buNone/>
              <a:defRPr sz="1066">
                <a:solidFill>
                  <a:schemeClr val="bg1"/>
                </a:solidFill>
              </a:defRPr>
            </a:lvl1pPr>
            <a:lvl2pPr marL="456777" indent="0" algn="ctr">
              <a:buNone/>
              <a:defRPr sz="1265">
                <a:solidFill>
                  <a:schemeClr val="bg1"/>
                </a:solidFill>
              </a:defRPr>
            </a:lvl2pPr>
            <a:lvl3pPr marL="913554" indent="0" algn="ctr">
              <a:buNone/>
              <a:defRPr sz="1265">
                <a:solidFill>
                  <a:schemeClr val="bg1"/>
                </a:solidFill>
              </a:defRPr>
            </a:lvl3pPr>
            <a:lvl4pPr marL="1370331" indent="0" algn="ctr">
              <a:buNone/>
              <a:defRPr sz="1265">
                <a:solidFill>
                  <a:schemeClr val="bg1"/>
                </a:solidFill>
              </a:defRPr>
            </a:lvl4pPr>
            <a:lvl5pPr marL="1827108" indent="0" algn="ctr">
              <a:buNone/>
              <a:defRPr sz="1265">
                <a:solidFill>
                  <a:schemeClr val="bg1"/>
                </a:solidFill>
              </a:defRPr>
            </a:lvl5pPr>
          </a:lstStyle>
          <a:p>
            <a:pPr lvl="0"/>
            <a:r>
              <a:rPr lang="en-US" dirty="0"/>
              <a:t>Department or Product</a:t>
            </a:r>
          </a:p>
        </p:txBody>
      </p:sp>
      <p:sp>
        <p:nvSpPr>
          <p:cNvPr id="10" name="Text Placeholder 36">
            <a:extLst>
              <a:ext uri="{FF2B5EF4-FFF2-40B4-BE49-F238E27FC236}">
                <a16:creationId xmlns:a16="http://schemas.microsoft.com/office/drawing/2014/main" id="{267AC866-C3AF-636E-CF98-44537E1EA593}"/>
              </a:ext>
            </a:extLst>
          </p:cNvPr>
          <p:cNvSpPr>
            <a:spLocks noGrp="1"/>
          </p:cNvSpPr>
          <p:nvPr>
            <p:ph type="body" sz="quarter" idx="28" hasCustomPrompt="1"/>
          </p:nvPr>
        </p:nvSpPr>
        <p:spPr>
          <a:xfrm>
            <a:off x="2324243" y="5677883"/>
            <a:ext cx="3397951" cy="229671"/>
          </a:xfrm>
          <a:prstGeom prst="rect">
            <a:avLst/>
          </a:prstGeom>
        </p:spPr>
        <p:txBody>
          <a:bodyPr wrap="square" tIns="45720" bIns="0" anchor="ctr"/>
          <a:lstStyle>
            <a:lvl1pPr marL="0" indent="0" algn="ctr">
              <a:lnSpc>
                <a:spcPts val="586"/>
              </a:lnSpc>
              <a:buNone/>
              <a:defRPr sz="1066">
                <a:solidFill>
                  <a:schemeClr val="bg1"/>
                </a:solidFill>
              </a:defRPr>
            </a:lvl1pPr>
            <a:lvl2pPr marL="456777" indent="0" algn="ctr">
              <a:buNone/>
              <a:defRPr sz="1265">
                <a:solidFill>
                  <a:schemeClr val="bg1"/>
                </a:solidFill>
              </a:defRPr>
            </a:lvl2pPr>
            <a:lvl3pPr marL="913554" indent="0" algn="ctr">
              <a:buNone/>
              <a:defRPr sz="1265">
                <a:solidFill>
                  <a:schemeClr val="bg1"/>
                </a:solidFill>
              </a:defRPr>
            </a:lvl3pPr>
            <a:lvl4pPr marL="1370331" indent="0" algn="ctr">
              <a:buNone/>
              <a:defRPr sz="1265">
                <a:solidFill>
                  <a:schemeClr val="bg1"/>
                </a:solidFill>
              </a:defRPr>
            </a:lvl4pPr>
            <a:lvl5pPr marL="1827108" indent="0" algn="ctr">
              <a:buNone/>
              <a:defRPr sz="1265">
                <a:solidFill>
                  <a:schemeClr val="bg1"/>
                </a:solidFill>
              </a:defRPr>
            </a:lvl5pPr>
          </a:lstStyle>
          <a:p>
            <a:pPr lvl="0"/>
            <a:r>
              <a:rPr lang="en-US" dirty="0"/>
              <a:t>CVENT</a:t>
            </a:r>
          </a:p>
        </p:txBody>
      </p:sp>
      <p:grpSp>
        <p:nvGrpSpPr>
          <p:cNvPr id="11" name="Group 10">
            <a:extLst>
              <a:ext uri="{FF2B5EF4-FFF2-40B4-BE49-F238E27FC236}">
                <a16:creationId xmlns:a16="http://schemas.microsoft.com/office/drawing/2014/main" id="{C15FC18A-B2CE-D148-8EB4-126C6426246E}"/>
              </a:ext>
            </a:extLst>
          </p:cNvPr>
          <p:cNvGrpSpPr/>
          <p:nvPr userDrawn="1"/>
        </p:nvGrpSpPr>
        <p:grpSpPr>
          <a:xfrm>
            <a:off x="7241412" y="2764147"/>
            <a:ext cx="1796389" cy="1809303"/>
            <a:chOff x="3711575" y="1895820"/>
            <a:chExt cx="1702824" cy="1716654"/>
          </a:xfrm>
        </p:grpSpPr>
        <p:sp>
          <p:nvSpPr>
            <p:cNvPr id="12" name="Rounded Rectangle 11">
              <a:extLst>
                <a:ext uri="{FF2B5EF4-FFF2-40B4-BE49-F238E27FC236}">
                  <a16:creationId xmlns:a16="http://schemas.microsoft.com/office/drawing/2014/main" id="{65D8C815-F9BA-08C0-1E0E-04CD10A36AB0}"/>
                </a:ext>
              </a:extLst>
            </p:cNvPr>
            <p:cNvSpPr>
              <a:spLocks noChangeAspect="1"/>
            </p:cNvSpPr>
            <p:nvPr/>
          </p:nvSpPr>
          <p:spPr>
            <a:xfrm>
              <a:off x="3729601" y="1918317"/>
              <a:ext cx="1684798" cy="1694157"/>
            </a:xfrm>
            <a:prstGeom prst="roundRect">
              <a:avLst>
                <a:gd name="adj" fmla="val 9021"/>
              </a:avLst>
            </a:prstGeom>
            <a:gradFill>
              <a:gsLst>
                <a:gs pos="52000">
                  <a:srgbClr val="FFFFFF">
                    <a:alpha val="25000"/>
                  </a:srgbClr>
                </a:gs>
                <a:gs pos="0">
                  <a:schemeClr val="bg1">
                    <a:alpha val="10013"/>
                  </a:schemeClr>
                </a:gs>
                <a:gs pos="100000">
                  <a:schemeClr val="bg1">
                    <a:alpha val="10000"/>
                  </a:schemeClr>
                </a:gs>
              </a:gsLst>
              <a:lin ang="13200000" scaled="0"/>
            </a:gradFill>
            <a:ln w="3175">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b="0" i="0" dirty="0">
                <a:latin typeface="Arial" panose="020B0604020202020204" pitchFamily="34" charset="0"/>
              </a:endParaRPr>
            </a:p>
          </p:txBody>
        </p:sp>
        <p:pic>
          <p:nvPicPr>
            <p:cNvPr id="13" name="Picture 12">
              <a:extLst>
                <a:ext uri="{FF2B5EF4-FFF2-40B4-BE49-F238E27FC236}">
                  <a16:creationId xmlns:a16="http://schemas.microsoft.com/office/drawing/2014/main" id="{18217655-C56A-369D-4FB2-E481ECA1B04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815841" y="1895820"/>
              <a:ext cx="971550" cy="45720"/>
            </a:xfrm>
            <a:prstGeom prst="rect">
              <a:avLst/>
            </a:prstGeom>
          </p:spPr>
        </p:pic>
        <p:pic>
          <p:nvPicPr>
            <p:cNvPr id="14" name="Picture 13">
              <a:extLst>
                <a:ext uri="{FF2B5EF4-FFF2-40B4-BE49-F238E27FC236}">
                  <a16:creationId xmlns:a16="http://schemas.microsoft.com/office/drawing/2014/main" id="{834868DD-8C6D-F91F-4C3B-BDC11DA953E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5400000">
              <a:off x="3248660" y="2492663"/>
              <a:ext cx="971550" cy="45720"/>
            </a:xfrm>
            <a:prstGeom prst="rect">
              <a:avLst/>
            </a:prstGeom>
          </p:spPr>
        </p:pic>
      </p:grpSp>
      <p:sp>
        <p:nvSpPr>
          <p:cNvPr id="16" name="Picture Placeholder 61">
            <a:extLst>
              <a:ext uri="{FF2B5EF4-FFF2-40B4-BE49-F238E27FC236}">
                <a16:creationId xmlns:a16="http://schemas.microsoft.com/office/drawing/2014/main" id="{6E1E2DF9-C508-6F44-1ACD-DC2E497DD5F5}"/>
              </a:ext>
            </a:extLst>
          </p:cNvPr>
          <p:cNvSpPr>
            <a:spLocks noGrp="1"/>
          </p:cNvSpPr>
          <p:nvPr>
            <p:ph type="pic" sz="quarter" idx="29" hasCustomPrompt="1"/>
          </p:nvPr>
        </p:nvSpPr>
        <p:spPr>
          <a:xfrm>
            <a:off x="7371963" y="2916848"/>
            <a:ext cx="1535288" cy="1533868"/>
          </a:xfrm>
          <a:prstGeom prst="roundRect">
            <a:avLst>
              <a:gd name="adj" fmla="val 5524"/>
            </a:avLst>
          </a:prstGeom>
          <a:noFill/>
          <a:ln>
            <a:gradFill>
              <a:gsLst>
                <a:gs pos="0">
                  <a:srgbClr val="AD63FC"/>
                </a:gs>
                <a:gs pos="100000">
                  <a:srgbClr val="5D9CF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349" b="0" i="0" dirty="0">
                <a:solidFill>
                  <a:schemeClr val="lt1"/>
                </a:solidFill>
                <a:latin typeface="Arial" panose="020B0604020202020204" pitchFamily="34" charset="0"/>
              </a:defRPr>
            </a:lvl1pPr>
          </a:lstStyle>
          <a:p>
            <a:pPr marL="0" lvl="0" algn="ctr" defTabSz="1218072"/>
            <a:r>
              <a:rPr lang="en-US" dirty="0"/>
              <a:t> </a:t>
            </a:r>
          </a:p>
        </p:txBody>
      </p:sp>
      <p:sp>
        <p:nvSpPr>
          <p:cNvPr id="17" name="Text Placeholder 34">
            <a:extLst>
              <a:ext uri="{FF2B5EF4-FFF2-40B4-BE49-F238E27FC236}">
                <a16:creationId xmlns:a16="http://schemas.microsoft.com/office/drawing/2014/main" id="{FEAE9200-3747-3D9B-5834-4453F7BD7BB7}"/>
              </a:ext>
            </a:extLst>
          </p:cNvPr>
          <p:cNvSpPr>
            <a:spLocks noGrp="1"/>
          </p:cNvSpPr>
          <p:nvPr>
            <p:ph type="body" sz="quarter" idx="30" hasCustomPrompt="1"/>
          </p:nvPr>
        </p:nvSpPr>
        <p:spPr>
          <a:xfrm>
            <a:off x="6440633" y="4817089"/>
            <a:ext cx="3397951" cy="355424"/>
          </a:xfrm>
          <a:prstGeom prst="rect">
            <a:avLst/>
          </a:prstGeom>
        </p:spPr>
        <p:txBody>
          <a:bodyPr/>
          <a:lstStyle>
            <a:lvl1pPr marL="0" indent="0" algn="ctr">
              <a:buFontTx/>
              <a:buNone/>
              <a:defRPr sz="1399" b="0" i="0">
                <a:solidFill>
                  <a:schemeClr val="bg1"/>
                </a:solidFill>
                <a:latin typeface="Arial" panose="020B0604020202020204" pitchFamily="34" charset="0"/>
                <a:cs typeface="Arial" panose="020B0604020202020204" pitchFamily="34" charset="0"/>
              </a:defRPr>
            </a:lvl1pPr>
            <a:lvl2pPr marL="456777" indent="0">
              <a:buFontTx/>
              <a:buNone/>
              <a:defRPr sz="1599" b="0" i="0">
                <a:solidFill>
                  <a:schemeClr val="bg1"/>
                </a:solidFill>
                <a:latin typeface="Arial" panose="020B0604020202020204" pitchFamily="34" charset="0"/>
                <a:cs typeface="Arial" panose="020B0604020202020204" pitchFamily="34" charset="0"/>
              </a:defRPr>
            </a:lvl2pPr>
            <a:lvl3pPr marL="913554" indent="0">
              <a:buFontTx/>
              <a:buNone/>
              <a:defRPr sz="1599" b="0" i="0">
                <a:solidFill>
                  <a:schemeClr val="bg1"/>
                </a:solidFill>
                <a:latin typeface="Arial" panose="020B0604020202020204" pitchFamily="34" charset="0"/>
                <a:cs typeface="Arial" panose="020B0604020202020204" pitchFamily="34" charset="0"/>
              </a:defRPr>
            </a:lvl3pPr>
            <a:lvl4pPr marL="1370331" indent="0">
              <a:buFontTx/>
              <a:buNone/>
              <a:defRPr sz="1599" b="0" i="0">
                <a:solidFill>
                  <a:schemeClr val="bg1"/>
                </a:solidFill>
                <a:latin typeface="Arial" panose="020B0604020202020204" pitchFamily="34" charset="0"/>
                <a:cs typeface="Arial" panose="020B0604020202020204" pitchFamily="34" charset="0"/>
              </a:defRPr>
            </a:lvl4pPr>
            <a:lvl5pPr marL="1827108" indent="0">
              <a:buFontTx/>
              <a:buNone/>
              <a:defRPr sz="1599" b="0" i="0">
                <a:solidFill>
                  <a:schemeClr val="bg1"/>
                </a:solidFill>
                <a:latin typeface="Arial" panose="020B0604020202020204" pitchFamily="34" charset="0"/>
                <a:cs typeface="Arial" panose="020B0604020202020204" pitchFamily="34" charset="0"/>
              </a:defRPr>
            </a:lvl5pPr>
          </a:lstStyle>
          <a:p>
            <a:pPr lvl="0"/>
            <a:r>
              <a:rPr lang="en-US" dirty="0"/>
              <a:t>FIRST &amp; LAST NAME (ALL CAP)</a:t>
            </a:r>
          </a:p>
        </p:txBody>
      </p:sp>
      <p:sp>
        <p:nvSpPr>
          <p:cNvPr id="18" name="Text Placeholder 36">
            <a:extLst>
              <a:ext uri="{FF2B5EF4-FFF2-40B4-BE49-F238E27FC236}">
                <a16:creationId xmlns:a16="http://schemas.microsoft.com/office/drawing/2014/main" id="{D298DF2F-2D6C-0F6F-DA7A-D4971C9C690B}"/>
              </a:ext>
            </a:extLst>
          </p:cNvPr>
          <p:cNvSpPr>
            <a:spLocks noGrp="1"/>
          </p:cNvSpPr>
          <p:nvPr>
            <p:ph type="body" sz="quarter" idx="31" hasCustomPrompt="1"/>
          </p:nvPr>
        </p:nvSpPr>
        <p:spPr>
          <a:xfrm>
            <a:off x="6440633" y="5187589"/>
            <a:ext cx="3397951" cy="229671"/>
          </a:xfrm>
          <a:prstGeom prst="rect">
            <a:avLst/>
          </a:prstGeom>
        </p:spPr>
        <p:txBody>
          <a:bodyPr wrap="square" tIns="45720" bIns="0" anchor="ctr"/>
          <a:lstStyle>
            <a:lvl1pPr marL="0" indent="0" algn="ctr">
              <a:lnSpc>
                <a:spcPts val="586"/>
              </a:lnSpc>
              <a:buNone/>
              <a:defRPr sz="1066">
                <a:solidFill>
                  <a:schemeClr val="bg1"/>
                </a:solidFill>
              </a:defRPr>
            </a:lvl1pPr>
            <a:lvl2pPr marL="456777" indent="0" algn="ctr">
              <a:buNone/>
              <a:defRPr sz="1265">
                <a:solidFill>
                  <a:schemeClr val="bg1"/>
                </a:solidFill>
              </a:defRPr>
            </a:lvl2pPr>
            <a:lvl3pPr marL="913554" indent="0" algn="ctr">
              <a:buNone/>
              <a:defRPr sz="1265">
                <a:solidFill>
                  <a:schemeClr val="bg1"/>
                </a:solidFill>
              </a:defRPr>
            </a:lvl3pPr>
            <a:lvl4pPr marL="1370331" indent="0" algn="ctr">
              <a:buNone/>
              <a:defRPr sz="1265">
                <a:solidFill>
                  <a:schemeClr val="bg1"/>
                </a:solidFill>
              </a:defRPr>
            </a:lvl4pPr>
            <a:lvl5pPr marL="1827108" indent="0" algn="ctr">
              <a:buNone/>
              <a:defRPr sz="1265">
                <a:solidFill>
                  <a:schemeClr val="bg1"/>
                </a:solidFill>
              </a:defRPr>
            </a:lvl5pPr>
          </a:lstStyle>
          <a:p>
            <a:pPr lvl="0"/>
            <a:r>
              <a:rPr lang="en-US" dirty="0"/>
              <a:t>Title</a:t>
            </a:r>
          </a:p>
        </p:txBody>
      </p:sp>
      <p:sp>
        <p:nvSpPr>
          <p:cNvPr id="19" name="Text Placeholder 36">
            <a:extLst>
              <a:ext uri="{FF2B5EF4-FFF2-40B4-BE49-F238E27FC236}">
                <a16:creationId xmlns:a16="http://schemas.microsoft.com/office/drawing/2014/main" id="{4A2F0966-D233-BBE4-0371-66D54BF456E1}"/>
              </a:ext>
            </a:extLst>
          </p:cNvPr>
          <p:cNvSpPr>
            <a:spLocks noGrp="1"/>
          </p:cNvSpPr>
          <p:nvPr>
            <p:ph type="body" sz="quarter" idx="32" hasCustomPrompt="1"/>
          </p:nvPr>
        </p:nvSpPr>
        <p:spPr>
          <a:xfrm>
            <a:off x="6440633" y="5432737"/>
            <a:ext cx="3397951" cy="229671"/>
          </a:xfrm>
          <a:prstGeom prst="rect">
            <a:avLst/>
          </a:prstGeom>
        </p:spPr>
        <p:txBody>
          <a:bodyPr wrap="square" tIns="45720" bIns="0" anchor="ctr"/>
          <a:lstStyle>
            <a:lvl1pPr marL="0" indent="0" algn="ctr">
              <a:lnSpc>
                <a:spcPts val="586"/>
              </a:lnSpc>
              <a:buNone/>
              <a:defRPr sz="1066">
                <a:solidFill>
                  <a:schemeClr val="bg1"/>
                </a:solidFill>
              </a:defRPr>
            </a:lvl1pPr>
            <a:lvl2pPr marL="456777" indent="0" algn="ctr">
              <a:buNone/>
              <a:defRPr sz="1265">
                <a:solidFill>
                  <a:schemeClr val="bg1"/>
                </a:solidFill>
              </a:defRPr>
            </a:lvl2pPr>
            <a:lvl3pPr marL="913554" indent="0" algn="ctr">
              <a:buNone/>
              <a:defRPr sz="1265">
                <a:solidFill>
                  <a:schemeClr val="bg1"/>
                </a:solidFill>
              </a:defRPr>
            </a:lvl3pPr>
            <a:lvl4pPr marL="1370331" indent="0" algn="ctr">
              <a:buNone/>
              <a:defRPr sz="1265">
                <a:solidFill>
                  <a:schemeClr val="bg1"/>
                </a:solidFill>
              </a:defRPr>
            </a:lvl4pPr>
            <a:lvl5pPr marL="1827108" indent="0" algn="ctr">
              <a:buNone/>
              <a:defRPr sz="1265">
                <a:solidFill>
                  <a:schemeClr val="bg1"/>
                </a:solidFill>
              </a:defRPr>
            </a:lvl5pPr>
          </a:lstStyle>
          <a:p>
            <a:pPr lvl="0"/>
            <a:r>
              <a:rPr lang="en-US" dirty="0"/>
              <a:t>Department or Product</a:t>
            </a:r>
          </a:p>
        </p:txBody>
      </p:sp>
      <p:sp>
        <p:nvSpPr>
          <p:cNvPr id="20" name="Text Placeholder 36">
            <a:extLst>
              <a:ext uri="{FF2B5EF4-FFF2-40B4-BE49-F238E27FC236}">
                <a16:creationId xmlns:a16="http://schemas.microsoft.com/office/drawing/2014/main" id="{00B5311B-94A5-0EEF-508D-34651820A078}"/>
              </a:ext>
            </a:extLst>
          </p:cNvPr>
          <p:cNvSpPr>
            <a:spLocks noGrp="1"/>
          </p:cNvSpPr>
          <p:nvPr>
            <p:ph type="body" sz="quarter" idx="33" hasCustomPrompt="1"/>
          </p:nvPr>
        </p:nvSpPr>
        <p:spPr>
          <a:xfrm>
            <a:off x="6440633" y="5677883"/>
            <a:ext cx="3397951" cy="229671"/>
          </a:xfrm>
          <a:prstGeom prst="rect">
            <a:avLst/>
          </a:prstGeom>
        </p:spPr>
        <p:txBody>
          <a:bodyPr wrap="square" tIns="45720" bIns="0" anchor="ctr"/>
          <a:lstStyle>
            <a:lvl1pPr marL="0" indent="0" algn="ctr">
              <a:lnSpc>
                <a:spcPts val="586"/>
              </a:lnSpc>
              <a:buNone/>
              <a:defRPr sz="1066">
                <a:solidFill>
                  <a:schemeClr val="bg1"/>
                </a:solidFill>
              </a:defRPr>
            </a:lvl1pPr>
            <a:lvl2pPr marL="456777" indent="0" algn="ctr">
              <a:buNone/>
              <a:defRPr sz="1265">
                <a:solidFill>
                  <a:schemeClr val="bg1"/>
                </a:solidFill>
              </a:defRPr>
            </a:lvl2pPr>
            <a:lvl3pPr marL="913554" indent="0" algn="ctr">
              <a:buNone/>
              <a:defRPr sz="1265">
                <a:solidFill>
                  <a:schemeClr val="bg1"/>
                </a:solidFill>
              </a:defRPr>
            </a:lvl3pPr>
            <a:lvl4pPr marL="1370331" indent="0" algn="ctr">
              <a:buNone/>
              <a:defRPr sz="1265">
                <a:solidFill>
                  <a:schemeClr val="bg1"/>
                </a:solidFill>
              </a:defRPr>
            </a:lvl4pPr>
            <a:lvl5pPr marL="1827108" indent="0" algn="ctr">
              <a:buNone/>
              <a:defRPr sz="1265">
                <a:solidFill>
                  <a:schemeClr val="bg1"/>
                </a:solidFill>
              </a:defRPr>
            </a:lvl5pPr>
          </a:lstStyle>
          <a:p>
            <a:pPr lvl="0"/>
            <a:r>
              <a:rPr lang="en-US" dirty="0"/>
              <a:t>CVENT</a:t>
            </a:r>
          </a:p>
        </p:txBody>
      </p:sp>
    </p:spTree>
    <p:extLst>
      <p:ext uri="{BB962C8B-B14F-4D97-AF65-F5344CB8AC3E}">
        <p14:creationId xmlns:p14="http://schemas.microsoft.com/office/powerpoint/2010/main" val="2404667587"/>
      </p:ext>
    </p:extLst>
  </p:cSld>
  <p:clrMapOvr>
    <a:masterClrMapping/>
  </p:clrMapOvr>
  <p:extLst>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E5922C-5AE6-284B-B1F6-4AB4DE27B652}"/>
              </a:ext>
            </a:extLst>
          </p:cNvPr>
          <p:cNvSpPr/>
          <p:nvPr userDrawn="1"/>
        </p:nvSpPr>
        <p:spPr>
          <a:xfrm>
            <a:off x="0" y="1"/>
            <a:ext cx="12192000" cy="914400"/>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solidFill>
                <a:schemeClr val="bg1"/>
              </a:solidFill>
            </a:endParaRPr>
          </a:p>
        </p:txBody>
      </p:sp>
      <p:sp>
        <p:nvSpPr>
          <p:cNvPr id="5" name="Title">
            <a:extLst>
              <a:ext uri="{FF2B5EF4-FFF2-40B4-BE49-F238E27FC236}">
                <a16:creationId xmlns:a16="http://schemas.microsoft.com/office/drawing/2014/main" id="{DB789001-47FF-A246-95D5-1C2233DA9680}"/>
              </a:ext>
            </a:extLst>
          </p:cNvPr>
          <p:cNvSpPr>
            <a:spLocks noGrp="1"/>
          </p:cNvSpPr>
          <p:nvPr>
            <p:ph type="title" hasCustomPrompt="1"/>
          </p:nvPr>
        </p:nvSpPr>
        <p:spPr>
          <a:xfrm>
            <a:off x="623147" y="17189"/>
            <a:ext cx="10972800" cy="914400"/>
          </a:xfrm>
        </p:spPr>
        <p:txBody>
          <a:bodyPr anchor="ctr"/>
          <a:lstStyle>
            <a:lvl1pPr>
              <a:defRPr b="0">
                <a:solidFill>
                  <a:schemeClr val="bg1"/>
                </a:solidFill>
              </a:defRPr>
            </a:lvl1pPr>
          </a:lstStyle>
          <a:p>
            <a:r>
              <a:rPr lang="en-US" dirty="0"/>
              <a:t>Statistic – Two Elements – Light Background</a:t>
            </a:r>
          </a:p>
        </p:txBody>
      </p:sp>
      <p:sp>
        <p:nvSpPr>
          <p:cNvPr id="7" name="Content 1">
            <a:extLst>
              <a:ext uri="{FF2B5EF4-FFF2-40B4-BE49-F238E27FC236}">
                <a16:creationId xmlns:a16="http://schemas.microsoft.com/office/drawing/2014/main" id="{A1CFADC1-7232-054C-97D5-FEFC89A117C7}"/>
              </a:ext>
            </a:extLst>
          </p:cNvPr>
          <p:cNvSpPr>
            <a:spLocks noGrp="1"/>
          </p:cNvSpPr>
          <p:nvPr>
            <p:ph type="body" sz="quarter" idx="11" hasCustomPrompt="1"/>
          </p:nvPr>
        </p:nvSpPr>
        <p:spPr>
          <a:xfrm>
            <a:off x="1178560" y="1767840"/>
            <a:ext cx="4227179" cy="1828118"/>
          </a:xfrm>
        </p:spPr>
        <p:txBody>
          <a:bodyPr vert="horz" lIns="0" tIns="0" rIns="0" bIns="0" rtlCol="0" anchor="b" anchorCtr="1">
            <a:normAutofit/>
          </a:bodyPr>
          <a:lstStyle>
            <a:lvl1pPr>
              <a:defRPr lang="en-US" sz="6394" b="1" dirty="0">
                <a:solidFill>
                  <a:schemeClr val="tx2"/>
                </a:solidFill>
              </a:defRPr>
            </a:lvl1pPr>
          </a:lstStyle>
          <a:p>
            <a:pPr lvl="0" algn="ctr"/>
            <a:r>
              <a:rPr lang="en-US" dirty="0"/>
              <a:t>#1</a:t>
            </a:r>
          </a:p>
        </p:txBody>
      </p:sp>
      <p:sp>
        <p:nvSpPr>
          <p:cNvPr id="8" name="Content 2">
            <a:extLst>
              <a:ext uri="{FF2B5EF4-FFF2-40B4-BE49-F238E27FC236}">
                <a16:creationId xmlns:a16="http://schemas.microsoft.com/office/drawing/2014/main" id="{44B62DB5-2D9B-3648-A90C-333BB8ABEF0E}"/>
              </a:ext>
            </a:extLst>
          </p:cNvPr>
          <p:cNvSpPr>
            <a:spLocks noGrp="1"/>
          </p:cNvSpPr>
          <p:nvPr>
            <p:ph type="body" sz="quarter" idx="13" hasCustomPrompt="1"/>
          </p:nvPr>
        </p:nvSpPr>
        <p:spPr>
          <a:xfrm>
            <a:off x="6786261" y="1767842"/>
            <a:ext cx="4227179" cy="1828119"/>
          </a:xfrm>
        </p:spPr>
        <p:txBody>
          <a:bodyPr vert="horz" lIns="0" tIns="0" rIns="0" bIns="0" rtlCol="0" anchor="b" anchorCtr="1">
            <a:normAutofit/>
          </a:bodyPr>
          <a:lstStyle>
            <a:lvl1pPr>
              <a:defRPr lang="en-US" sz="6394" b="1" dirty="0">
                <a:solidFill>
                  <a:schemeClr val="tx2"/>
                </a:solidFill>
              </a:defRPr>
            </a:lvl1pPr>
          </a:lstStyle>
          <a:p>
            <a:pPr lvl="0" algn="ctr"/>
            <a:r>
              <a:rPr lang="en-US" dirty="0"/>
              <a:t>#2</a:t>
            </a:r>
          </a:p>
        </p:txBody>
      </p:sp>
      <p:sp>
        <p:nvSpPr>
          <p:cNvPr id="9" name="Content 3">
            <a:extLst>
              <a:ext uri="{FF2B5EF4-FFF2-40B4-BE49-F238E27FC236}">
                <a16:creationId xmlns:a16="http://schemas.microsoft.com/office/drawing/2014/main" id="{2D490BF7-B1D7-0F43-8A39-421CE57108E5}"/>
              </a:ext>
            </a:extLst>
          </p:cNvPr>
          <p:cNvSpPr>
            <a:spLocks noGrp="1"/>
          </p:cNvSpPr>
          <p:nvPr>
            <p:ph type="body" sz="quarter" idx="16" hasCustomPrompt="1"/>
          </p:nvPr>
        </p:nvSpPr>
        <p:spPr>
          <a:xfrm>
            <a:off x="1178561" y="3657832"/>
            <a:ext cx="4227179" cy="2214130"/>
          </a:xfrm>
        </p:spPr>
        <p:txBody>
          <a:bodyPr anchor="t" anchorCtr="0">
            <a:normAutofit/>
          </a:bodyPr>
          <a:lstStyle>
            <a:lvl1pPr algn="ctr">
              <a:defRPr sz="2131" b="0">
                <a:solidFill>
                  <a:schemeClr val="tx1"/>
                </a:solidFill>
              </a:defRPr>
            </a:lvl1pPr>
          </a:lstStyle>
          <a:p>
            <a:pPr lvl="0"/>
            <a:r>
              <a:rPr lang="en-US" dirty="0"/>
              <a:t>Stat 1 - Description</a:t>
            </a:r>
          </a:p>
        </p:txBody>
      </p:sp>
      <p:sp>
        <p:nvSpPr>
          <p:cNvPr id="10" name="Content 4">
            <a:extLst>
              <a:ext uri="{FF2B5EF4-FFF2-40B4-BE49-F238E27FC236}">
                <a16:creationId xmlns:a16="http://schemas.microsoft.com/office/drawing/2014/main" id="{D90B62BB-8CC6-D841-925A-19618838C301}"/>
              </a:ext>
            </a:extLst>
          </p:cNvPr>
          <p:cNvSpPr>
            <a:spLocks noGrp="1"/>
          </p:cNvSpPr>
          <p:nvPr>
            <p:ph type="body" sz="quarter" idx="17" hasCustomPrompt="1"/>
          </p:nvPr>
        </p:nvSpPr>
        <p:spPr>
          <a:xfrm>
            <a:off x="6786264" y="3657832"/>
            <a:ext cx="4227179" cy="2214130"/>
          </a:xfrm>
        </p:spPr>
        <p:txBody>
          <a:bodyPr anchor="t" anchorCtr="0">
            <a:normAutofit/>
          </a:bodyPr>
          <a:lstStyle>
            <a:lvl1pPr algn="ctr">
              <a:defRPr sz="2131" b="0">
                <a:solidFill>
                  <a:schemeClr val="tx1"/>
                </a:solidFill>
              </a:defRPr>
            </a:lvl1pPr>
          </a:lstStyle>
          <a:p>
            <a:pPr lvl="0"/>
            <a:r>
              <a:rPr lang="en-US" dirty="0"/>
              <a:t>Stat 2 - Description</a:t>
            </a:r>
          </a:p>
        </p:txBody>
      </p:sp>
      <p:sp>
        <p:nvSpPr>
          <p:cNvPr id="11" name="Slide Number Placeholder 5">
            <a:extLst>
              <a:ext uri="{FF2B5EF4-FFF2-40B4-BE49-F238E27FC236}">
                <a16:creationId xmlns:a16="http://schemas.microsoft.com/office/drawing/2014/main" id="{54C2CD16-6D4B-6C43-8260-09E53287BE4A}"/>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428915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tatistic - 4 Elements">
    <p:bg>
      <p:bgPr>
        <a:solidFill>
          <a:schemeClr val="accent1"/>
        </a:solidFill>
        <a:effectLst/>
      </p:bgPr>
    </p:bg>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0D0A0DEA-1FF9-2B4D-9296-5E8400FB299D}"/>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bg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297471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E5922C-5AE6-284B-B1F6-4AB4DE27B652}"/>
              </a:ext>
            </a:extLst>
          </p:cNvPr>
          <p:cNvSpPr/>
          <p:nvPr userDrawn="1"/>
        </p:nvSpPr>
        <p:spPr>
          <a:xfrm>
            <a:off x="0" y="1"/>
            <a:ext cx="12192000" cy="914400"/>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solidFill>
                <a:schemeClr val="bg1"/>
              </a:solidFill>
            </a:endParaRPr>
          </a:p>
        </p:txBody>
      </p:sp>
      <p:sp>
        <p:nvSpPr>
          <p:cNvPr id="5" name="Title">
            <a:extLst>
              <a:ext uri="{FF2B5EF4-FFF2-40B4-BE49-F238E27FC236}">
                <a16:creationId xmlns:a16="http://schemas.microsoft.com/office/drawing/2014/main" id="{DB789001-47FF-A246-95D5-1C2233DA9680}"/>
              </a:ext>
            </a:extLst>
          </p:cNvPr>
          <p:cNvSpPr>
            <a:spLocks noGrp="1"/>
          </p:cNvSpPr>
          <p:nvPr>
            <p:ph type="title" hasCustomPrompt="1"/>
          </p:nvPr>
        </p:nvSpPr>
        <p:spPr>
          <a:xfrm>
            <a:off x="623147" y="17189"/>
            <a:ext cx="10972800" cy="914400"/>
          </a:xfrm>
        </p:spPr>
        <p:txBody>
          <a:bodyPr anchor="ctr"/>
          <a:lstStyle>
            <a:lvl1pPr>
              <a:defRPr b="0">
                <a:solidFill>
                  <a:schemeClr val="bg1"/>
                </a:solidFill>
              </a:defRPr>
            </a:lvl1pPr>
          </a:lstStyle>
          <a:p>
            <a:r>
              <a:rPr lang="en-US" dirty="0"/>
              <a:t>Statistic – Four Elements – Light Background</a:t>
            </a:r>
          </a:p>
        </p:txBody>
      </p:sp>
      <p:sp>
        <p:nvSpPr>
          <p:cNvPr id="11" name="Heading 1">
            <a:extLst>
              <a:ext uri="{FF2B5EF4-FFF2-40B4-BE49-F238E27FC236}">
                <a16:creationId xmlns:a16="http://schemas.microsoft.com/office/drawing/2014/main" id="{320E95E1-24C1-AF44-8562-28B152924B1A}"/>
              </a:ext>
            </a:extLst>
          </p:cNvPr>
          <p:cNvSpPr>
            <a:spLocks noGrp="1"/>
          </p:cNvSpPr>
          <p:nvPr>
            <p:ph type="body" sz="quarter" idx="18" hasCustomPrompt="1"/>
          </p:nvPr>
        </p:nvSpPr>
        <p:spPr>
          <a:xfrm>
            <a:off x="6135404" y="3657831"/>
            <a:ext cx="2684096" cy="2214130"/>
          </a:xfrm>
        </p:spPr>
        <p:txBody>
          <a:bodyPr vert="horz" lIns="0" tIns="0" rIns="0" bIns="0" rtlCol="0" anchor="t" anchorCtr="0">
            <a:normAutofit/>
          </a:bodyPr>
          <a:lstStyle>
            <a:lvl1pPr algn="ctr">
              <a:defRPr lang="en-US" sz="2131" b="0" dirty="0">
                <a:solidFill>
                  <a:schemeClr val="tx1"/>
                </a:solidFill>
              </a:defRPr>
            </a:lvl1pPr>
          </a:lstStyle>
          <a:p>
            <a:pPr lvl="0" algn="ctr"/>
            <a:r>
              <a:rPr lang="en-US" dirty="0"/>
              <a:t>Stat 3 - Description</a:t>
            </a:r>
          </a:p>
        </p:txBody>
      </p:sp>
      <p:sp>
        <p:nvSpPr>
          <p:cNvPr id="12" name="Content 1">
            <a:extLst>
              <a:ext uri="{FF2B5EF4-FFF2-40B4-BE49-F238E27FC236}">
                <a16:creationId xmlns:a16="http://schemas.microsoft.com/office/drawing/2014/main" id="{EF02F484-F8AE-7A40-92B7-CA253717D22C}"/>
              </a:ext>
            </a:extLst>
          </p:cNvPr>
          <p:cNvSpPr>
            <a:spLocks noGrp="1"/>
          </p:cNvSpPr>
          <p:nvPr>
            <p:ph type="body" sz="quarter" idx="11" hasCustomPrompt="1"/>
          </p:nvPr>
        </p:nvSpPr>
        <p:spPr>
          <a:xfrm>
            <a:off x="609600" y="1767840"/>
            <a:ext cx="2684096" cy="1828118"/>
          </a:xfrm>
        </p:spPr>
        <p:txBody>
          <a:bodyPr vert="horz" lIns="0" tIns="0" rIns="0" bIns="0" rtlCol="0" anchor="b" anchorCtr="1">
            <a:normAutofit/>
          </a:bodyPr>
          <a:lstStyle>
            <a:lvl1pPr>
              <a:defRPr lang="en-US" sz="6394" b="1" dirty="0">
                <a:solidFill>
                  <a:schemeClr val="tx2"/>
                </a:solidFill>
              </a:defRPr>
            </a:lvl1pPr>
          </a:lstStyle>
          <a:p>
            <a:pPr lvl="0" algn="ctr"/>
            <a:r>
              <a:rPr lang="en-US" dirty="0"/>
              <a:t>#1</a:t>
            </a:r>
          </a:p>
        </p:txBody>
      </p:sp>
      <p:sp>
        <p:nvSpPr>
          <p:cNvPr id="13" name="Heading 2">
            <a:extLst>
              <a:ext uri="{FF2B5EF4-FFF2-40B4-BE49-F238E27FC236}">
                <a16:creationId xmlns:a16="http://schemas.microsoft.com/office/drawing/2014/main" id="{677BB7E7-D07D-9E48-A8D3-ED801B5BBD55}"/>
              </a:ext>
            </a:extLst>
          </p:cNvPr>
          <p:cNvSpPr>
            <a:spLocks noGrp="1"/>
          </p:cNvSpPr>
          <p:nvPr>
            <p:ph type="body" sz="quarter" idx="19" hasCustomPrompt="1"/>
          </p:nvPr>
        </p:nvSpPr>
        <p:spPr>
          <a:xfrm>
            <a:off x="8898304" y="3657831"/>
            <a:ext cx="2684096" cy="2214130"/>
          </a:xfrm>
        </p:spPr>
        <p:txBody>
          <a:bodyPr vert="horz" lIns="0" tIns="0" rIns="0" bIns="0" rtlCol="0" anchor="t" anchorCtr="0">
            <a:normAutofit/>
          </a:bodyPr>
          <a:lstStyle>
            <a:lvl1pPr algn="ctr">
              <a:defRPr lang="en-US" sz="2131" b="0" dirty="0">
                <a:solidFill>
                  <a:schemeClr val="tx1"/>
                </a:solidFill>
              </a:defRPr>
            </a:lvl1pPr>
          </a:lstStyle>
          <a:p>
            <a:pPr lvl="0" algn="ctr"/>
            <a:r>
              <a:rPr lang="en-US" dirty="0"/>
              <a:t>Stat 4 - Description</a:t>
            </a:r>
          </a:p>
        </p:txBody>
      </p:sp>
      <p:sp>
        <p:nvSpPr>
          <p:cNvPr id="14" name="Content 2">
            <a:extLst>
              <a:ext uri="{FF2B5EF4-FFF2-40B4-BE49-F238E27FC236}">
                <a16:creationId xmlns:a16="http://schemas.microsoft.com/office/drawing/2014/main" id="{6A5BF8CF-C2DF-244E-8F88-597E1FAEB72C}"/>
              </a:ext>
            </a:extLst>
          </p:cNvPr>
          <p:cNvSpPr>
            <a:spLocks noGrp="1"/>
          </p:cNvSpPr>
          <p:nvPr>
            <p:ph type="body" sz="quarter" idx="13" hasCustomPrompt="1"/>
          </p:nvPr>
        </p:nvSpPr>
        <p:spPr>
          <a:xfrm>
            <a:off x="3372501" y="1767842"/>
            <a:ext cx="2684096" cy="1828119"/>
          </a:xfrm>
        </p:spPr>
        <p:txBody>
          <a:bodyPr vert="horz" lIns="0" tIns="0" rIns="0" bIns="0" rtlCol="0" anchor="b" anchorCtr="1">
            <a:normAutofit/>
          </a:bodyPr>
          <a:lstStyle>
            <a:lvl1pPr>
              <a:defRPr lang="en-US" sz="6394" b="1" dirty="0">
                <a:solidFill>
                  <a:schemeClr val="tx2"/>
                </a:solidFill>
              </a:defRPr>
            </a:lvl1pPr>
          </a:lstStyle>
          <a:p>
            <a:pPr lvl="0" algn="ctr"/>
            <a:r>
              <a:rPr lang="en-US" dirty="0"/>
              <a:t>#2</a:t>
            </a:r>
          </a:p>
        </p:txBody>
      </p:sp>
      <p:sp>
        <p:nvSpPr>
          <p:cNvPr id="15" name="Heading 3">
            <a:extLst>
              <a:ext uri="{FF2B5EF4-FFF2-40B4-BE49-F238E27FC236}">
                <a16:creationId xmlns:a16="http://schemas.microsoft.com/office/drawing/2014/main" id="{F7341314-26C5-C742-BEEB-C44F3AB5CCE2}"/>
              </a:ext>
            </a:extLst>
          </p:cNvPr>
          <p:cNvSpPr>
            <a:spLocks noGrp="1"/>
          </p:cNvSpPr>
          <p:nvPr>
            <p:ph type="body" sz="quarter" idx="14" hasCustomPrompt="1"/>
          </p:nvPr>
        </p:nvSpPr>
        <p:spPr>
          <a:xfrm>
            <a:off x="6135403" y="1767840"/>
            <a:ext cx="2684096" cy="1828118"/>
          </a:xfrm>
        </p:spPr>
        <p:txBody>
          <a:bodyPr anchor="b" anchorCtr="1">
            <a:normAutofit/>
          </a:bodyPr>
          <a:lstStyle>
            <a:lvl1pPr algn="ctr">
              <a:defRPr sz="6394" b="1">
                <a:solidFill>
                  <a:schemeClr val="tx2"/>
                </a:solidFill>
              </a:defRPr>
            </a:lvl1pPr>
          </a:lstStyle>
          <a:p>
            <a:pPr lvl="0"/>
            <a:r>
              <a:rPr lang="en-US" dirty="0"/>
              <a:t>#3</a:t>
            </a:r>
          </a:p>
        </p:txBody>
      </p:sp>
      <p:sp>
        <p:nvSpPr>
          <p:cNvPr id="16" name="Content 3">
            <a:extLst>
              <a:ext uri="{FF2B5EF4-FFF2-40B4-BE49-F238E27FC236}">
                <a16:creationId xmlns:a16="http://schemas.microsoft.com/office/drawing/2014/main" id="{4713FF7B-ACA6-424B-B5D7-406DD01D9F8F}"/>
              </a:ext>
            </a:extLst>
          </p:cNvPr>
          <p:cNvSpPr>
            <a:spLocks noGrp="1"/>
          </p:cNvSpPr>
          <p:nvPr>
            <p:ph type="body" sz="quarter" idx="16" hasCustomPrompt="1"/>
          </p:nvPr>
        </p:nvSpPr>
        <p:spPr>
          <a:xfrm>
            <a:off x="609601" y="3657832"/>
            <a:ext cx="2684096" cy="2214130"/>
          </a:xfrm>
        </p:spPr>
        <p:txBody>
          <a:bodyPr anchor="t" anchorCtr="0">
            <a:normAutofit/>
          </a:bodyPr>
          <a:lstStyle>
            <a:lvl1pPr algn="ctr">
              <a:defRPr sz="2131" b="0">
                <a:solidFill>
                  <a:schemeClr val="tx1"/>
                </a:solidFill>
              </a:defRPr>
            </a:lvl1pPr>
          </a:lstStyle>
          <a:p>
            <a:pPr lvl="0"/>
            <a:r>
              <a:rPr lang="en-US" dirty="0"/>
              <a:t>Stat 1 - Description</a:t>
            </a:r>
          </a:p>
        </p:txBody>
      </p:sp>
      <p:sp>
        <p:nvSpPr>
          <p:cNvPr id="17" name="Content 4">
            <a:extLst>
              <a:ext uri="{FF2B5EF4-FFF2-40B4-BE49-F238E27FC236}">
                <a16:creationId xmlns:a16="http://schemas.microsoft.com/office/drawing/2014/main" id="{653EFA9A-6BC6-144D-9CF0-7CB783CF46C7}"/>
              </a:ext>
            </a:extLst>
          </p:cNvPr>
          <p:cNvSpPr>
            <a:spLocks noGrp="1"/>
          </p:cNvSpPr>
          <p:nvPr>
            <p:ph type="body" sz="quarter" idx="17" hasCustomPrompt="1"/>
          </p:nvPr>
        </p:nvSpPr>
        <p:spPr>
          <a:xfrm>
            <a:off x="3372503" y="3657832"/>
            <a:ext cx="2684096" cy="2214130"/>
          </a:xfrm>
        </p:spPr>
        <p:txBody>
          <a:bodyPr anchor="t" anchorCtr="0">
            <a:normAutofit/>
          </a:bodyPr>
          <a:lstStyle>
            <a:lvl1pPr algn="ctr">
              <a:defRPr sz="2131" b="0">
                <a:solidFill>
                  <a:schemeClr val="tx1"/>
                </a:solidFill>
              </a:defRPr>
            </a:lvl1pPr>
          </a:lstStyle>
          <a:p>
            <a:pPr lvl="0"/>
            <a:r>
              <a:rPr lang="en-US" dirty="0"/>
              <a:t>Stat 2 - Description</a:t>
            </a:r>
          </a:p>
        </p:txBody>
      </p:sp>
      <p:sp>
        <p:nvSpPr>
          <p:cNvPr id="18" name="Heading 4">
            <a:extLst>
              <a:ext uri="{FF2B5EF4-FFF2-40B4-BE49-F238E27FC236}">
                <a16:creationId xmlns:a16="http://schemas.microsoft.com/office/drawing/2014/main" id="{4F8F0443-F21D-8244-9511-6B43CD999CC2}"/>
              </a:ext>
            </a:extLst>
          </p:cNvPr>
          <p:cNvSpPr>
            <a:spLocks noGrp="1"/>
          </p:cNvSpPr>
          <p:nvPr>
            <p:ph type="body" sz="quarter" idx="15" hasCustomPrompt="1"/>
          </p:nvPr>
        </p:nvSpPr>
        <p:spPr>
          <a:xfrm>
            <a:off x="8898304" y="1767840"/>
            <a:ext cx="2684096" cy="1828118"/>
          </a:xfrm>
        </p:spPr>
        <p:txBody>
          <a:bodyPr anchor="b" anchorCtr="1">
            <a:normAutofit/>
          </a:bodyPr>
          <a:lstStyle>
            <a:lvl1pPr algn="ctr">
              <a:defRPr sz="6394" b="1">
                <a:solidFill>
                  <a:schemeClr val="tx2"/>
                </a:solidFill>
              </a:defRPr>
            </a:lvl1pPr>
          </a:lstStyle>
          <a:p>
            <a:pPr lvl="0"/>
            <a:r>
              <a:rPr lang="en-US" dirty="0"/>
              <a:t>#4</a:t>
            </a:r>
          </a:p>
        </p:txBody>
      </p:sp>
      <p:sp>
        <p:nvSpPr>
          <p:cNvPr id="19" name="Slide Number Placeholder 5">
            <a:extLst>
              <a:ext uri="{FF2B5EF4-FFF2-40B4-BE49-F238E27FC236}">
                <a16:creationId xmlns:a16="http://schemas.microsoft.com/office/drawing/2014/main" id="{46B2E40F-D063-2E42-9D2B-F97D39F351D1}"/>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166510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E5922C-5AE6-284B-B1F6-4AB4DE27B652}"/>
              </a:ext>
            </a:extLst>
          </p:cNvPr>
          <p:cNvSpPr/>
          <p:nvPr userDrawn="1"/>
        </p:nvSpPr>
        <p:spPr>
          <a:xfrm>
            <a:off x="0" y="1"/>
            <a:ext cx="12192000" cy="914400"/>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398">
              <a:solidFill>
                <a:schemeClr val="bg1"/>
              </a:solidFill>
            </a:endParaRPr>
          </a:p>
        </p:txBody>
      </p:sp>
      <p:sp>
        <p:nvSpPr>
          <p:cNvPr id="5" name="Title">
            <a:extLst>
              <a:ext uri="{FF2B5EF4-FFF2-40B4-BE49-F238E27FC236}">
                <a16:creationId xmlns:a16="http://schemas.microsoft.com/office/drawing/2014/main" id="{DB789001-47FF-A246-95D5-1C2233DA9680}"/>
              </a:ext>
            </a:extLst>
          </p:cNvPr>
          <p:cNvSpPr>
            <a:spLocks noGrp="1"/>
          </p:cNvSpPr>
          <p:nvPr>
            <p:ph type="title" hasCustomPrompt="1"/>
          </p:nvPr>
        </p:nvSpPr>
        <p:spPr>
          <a:xfrm>
            <a:off x="623147" y="17189"/>
            <a:ext cx="10972800" cy="914400"/>
          </a:xfrm>
        </p:spPr>
        <p:txBody>
          <a:bodyPr anchor="ctr"/>
          <a:lstStyle>
            <a:lvl1pPr>
              <a:defRPr b="0">
                <a:solidFill>
                  <a:schemeClr val="bg1"/>
                </a:solidFill>
              </a:defRPr>
            </a:lvl1pPr>
          </a:lstStyle>
          <a:p>
            <a:r>
              <a:rPr lang="en-US" dirty="0"/>
              <a:t>Statistic – 3 Elements – Square – Light Background</a:t>
            </a:r>
          </a:p>
        </p:txBody>
      </p:sp>
      <p:sp>
        <p:nvSpPr>
          <p:cNvPr id="19" name="Heading 1">
            <a:extLst>
              <a:ext uri="{FF2B5EF4-FFF2-40B4-BE49-F238E27FC236}">
                <a16:creationId xmlns:a16="http://schemas.microsoft.com/office/drawing/2014/main" id="{5D42477D-DA7A-E74B-950A-29C1F17D7841}"/>
              </a:ext>
            </a:extLst>
          </p:cNvPr>
          <p:cNvSpPr>
            <a:spLocks noGrp="1"/>
          </p:cNvSpPr>
          <p:nvPr>
            <p:ph type="body" sz="quarter" idx="16" hasCustomPrompt="1"/>
          </p:nvPr>
        </p:nvSpPr>
        <p:spPr>
          <a:xfrm>
            <a:off x="609600" y="2061744"/>
            <a:ext cx="3502429" cy="787400"/>
          </a:xfrm>
          <a:solidFill>
            <a:schemeClr val="accent3"/>
          </a:solidFill>
        </p:spPr>
        <p:txBody>
          <a:bodyPr vert="horz" lIns="0" tIns="0" rIns="0" bIns="0" rtlCol="0" anchor="ctr" anchorCtr="0">
            <a:normAutofit/>
          </a:bodyPr>
          <a:lstStyle>
            <a:lvl1pPr algn="ctr">
              <a:defRPr lang="en-US" sz="2131" b="1" dirty="0">
                <a:solidFill>
                  <a:schemeClr val="bg1"/>
                </a:solidFill>
              </a:defRPr>
            </a:lvl1pPr>
          </a:lstStyle>
          <a:p>
            <a:pPr lvl="0">
              <a:lnSpc>
                <a:spcPts val="2398"/>
              </a:lnSpc>
              <a:spcBef>
                <a:spcPts val="0"/>
              </a:spcBef>
            </a:pPr>
            <a:r>
              <a:rPr lang="en-US" dirty="0"/>
              <a:t>Heading 1</a:t>
            </a:r>
          </a:p>
        </p:txBody>
      </p:sp>
      <p:sp>
        <p:nvSpPr>
          <p:cNvPr id="20" name="Content 1">
            <a:extLst>
              <a:ext uri="{FF2B5EF4-FFF2-40B4-BE49-F238E27FC236}">
                <a16:creationId xmlns:a16="http://schemas.microsoft.com/office/drawing/2014/main" id="{A6581B70-D0D0-0F47-B4A0-B0B0D6312202}"/>
              </a:ext>
            </a:extLst>
          </p:cNvPr>
          <p:cNvSpPr>
            <a:spLocks noGrp="1"/>
          </p:cNvSpPr>
          <p:nvPr>
            <p:ph sz="quarter" idx="20" hasCustomPrompt="1"/>
          </p:nvPr>
        </p:nvSpPr>
        <p:spPr>
          <a:xfrm>
            <a:off x="609600" y="2844800"/>
            <a:ext cx="3502429" cy="2743200"/>
          </a:xfrm>
          <a:solidFill>
            <a:schemeClr val="bg2">
              <a:lumMod val="95000"/>
            </a:schemeClr>
          </a:solidFill>
          <a:ln>
            <a:solidFill>
              <a:schemeClr val="bg1"/>
            </a:solidFill>
          </a:ln>
        </p:spPr>
        <p:txBody>
          <a:bodyPr lIns="91440" tIns="91440" rIns="91440" anchor="t" anchorCtr="0">
            <a:normAutofit/>
          </a:bodyPr>
          <a:lstStyle>
            <a:lvl1pPr>
              <a:defRPr sz="1865"/>
            </a:lvl1pPr>
            <a:lvl2pPr>
              <a:defRPr sz="1865"/>
            </a:lvl2pPr>
            <a:lvl3pPr>
              <a:defRPr sz="1599"/>
            </a:lvl3pPr>
            <a:lvl4pPr marL="152255" indent="0">
              <a:defRPr sz="1399"/>
            </a:lvl4pPr>
          </a:lstStyle>
          <a:p>
            <a:pPr lvl="0"/>
            <a:r>
              <a:rPr lang="en-US" dirty="0"/>
              <a:t>Content 1</a:t>
            </a:r>
          </a:p>
        </p:txBody>
      </p:sp>
      <p:sp>
        <p:nvSpPr>
          <p:cNvPr id="21" name="Heading 2">
            <a:extLst>
              <a:ext uri="{FF2B5EF4-FFF2-40B4-BE49-F238E27FC236}">
                <a16:creationId xmlns:a16="http://schemas.microsoft.com/office/drawing/2014/main" id="{4BE450D8-73CD-894F-9831-83B6FC4E5512}"/>
              </a:ext>
            </a:extLst>
          </p:cNvPr>
          <p:cNvSpPr>
            <a:spLocks noGrp="1"/>
          </p:cNvSpPr>
          <p:nvPr>
            <p:ph type="body" sz="quarter" idx="17" hasCustomPrompt="1"/>
          </p:nvPr>
        </p:nvSpPr>
        <p:spPr>
          <a:xfrm>
            <a:off x="4344788" y="2061744"/>
            <a:ext cx="3502429" cy="787400"/>
          </a:xfrm>
          <a:solidFill>
            <a:schemeClr val="accent3"/>
          </a:solidFill>
        </p:spPr>
        <p:txBody>
          <a:bodyPr vert="horz" lIns="0" tIns="0" rIns="0" bIns="0" rtlCol="0" anchor="ctr" anchorCtr="0">
            <a:normAutofit/>
          </a:bodyPr>
          <a:lstStyle>
            <a:lvl1pPr algn="ctr">
              <a:defRPr lang="en-US" sz="2131" b="1" dirty="0">
                <a:solidFill>
                  <a:schemeClr val="bg1"/>
                </a:solidFill>
              </a:defRPr>
            </a:lvl1pPr>
          </a:lstStyle>
          <a:p>
            <a:pPr lvl="0">
              <a:lnSpc>
                <a:spcPts val="2398"/>
              </a:lnSpc>
              <a:spcBef>
                <a:spcPts val="0"/>
              </a:spcBef>
            </a:pPr>
            <a:r>
              <a:rPr lang="en-US" dirty="0"/>
              <a:t>Heading 2</a:t>
            </a:r>
          </a:p>
        </p:txBody>
      </p:sp>
      <p:sp>
        <p:nvSpPr>
          <p:cNvPr id="22" name="Content 2">
            <a:extLst>
              <a:ext uri="{FF2B5EF4-FFF2-40B4-BE49-F238E27FC236}">
                <a16:creationId xmlns:a16="http://schemas.microsoft.com/office/drawing/2014/main" id="{C896180F-226E-DC4A-9C05-F8DE9E5A541E}"/>
              </a:ext>
            </a:extLst>
          </p:cNvPr>
          <p:cNvSpPr>
            <a:spLocks noGrp="1"/>
          </p:cNvSpPr>
          <p:nvPr>
            <p:ph sz="quarter" idx="21" hasCustomPrompt="1"/>
          </p:nvPr>
        </p:nvSpPr>
        <p:spPr>
          <a:xfrm>
            <a:off x="4344788" y="2844800"/>
            <a:ext cx="3502429" cy="2743200"/>
          </a:xfrm>
          <a:solidFill>
            <a:schemeClr val="bg2">
              <a:lumMod val="95000"/>
            </a:schemeClr>
          </a:solidFill>
          <a:ln>
            <a:solidFill>
              <a:schemeClr val="bg1"/>
            </a:solidFill>
          </a:ln>
        </p:spPr>
        <p:txBody>
          <a:bodyPr lIns="91440" tIns="91440" rIns="91440" anchor="t" anchorCtr="0">
            <a:normAutofit/>
          </a:bodyPr>
          <a:lstStyle>
            <a:lvl1pPr>
              <a:defRPr sz="1865"/>
            </a:lvl1pPr>
            <a:lvl2pPr>
              <a:defRPr sz="1865"/>
            </a:lvl2pPr>
            <a:lvl3pPr>
              <a:defRPr sz="1599"/>
            </a:lvl3pPr>
            <a:lvl4pPr marL="152255" indent="0">
              <a:defRPr sz="1399"/>
            </a:lvl4pPr>
          </a:lstStyle>
          <a:p>
            <a:pPr lvl="0"/>
            <a:r>
              <a:rPr lang="en-US" dirty="0"/>
              <a:t>Content 2</a:t>
            </a:r>
          </a:p>
        </p:txBody>
      </p:sp>
      <p:sp>
        <p:nvSpPr>
          <p:cNvPr id="23" name="Heading 3">
            <a:extLst>
              <a:ext uri="{FF2B5EF4-FFF2-40B4-BE49-F238E27FC236}">
                <a16:creationId xmlns:a16="http://schemas.microsoft.com/office/drawing/2014/main" id="{9D64AA66-759F-D242-AF44-F00846B7D3B8}"/>
              </a:ext>
            </a:extLst>
          </p:cNvPr>
          <p:cNvSpPr>
            <a:spLocks noGrp="1"/>
          </p:cNvSpPr>
          <p:nvPr>
            <p:ph type="body" sz="quarter" idx="18" hasCustomPrompt="1"/>
          </p:nvPr>
        </p:nvSpPr>
        <p:spPr>
          <a:xfrm>
            <a:off x="8079975" y="2057400"/>
            <a:ext cx="3502429" cy="787400"/>
          </a:xfrm>
          <a:solidFill>
            <a:schemeClr val="accent3"/>
          </a:solidFill>
        </p:spPr>
        <p:txBody>
          <a:bodyPr vert="horz" lIns="0" tIns="0" rIns="0" bIns="0" rtlCol="0" anchor="ctr" anchorCtr="0">
            <a:normAutofit/>
          </a:bodyPr>
          <a:lstStyle>
            <a:lvl1pPr algn="ctr">
              <a:defRPr lang="en-US" sz="2131" b="1" dirty="0">
                <a:solidFill>
                  <a:schemeClr val="bg1"/>
                </a:solidFill>
              </a:defRPr>
            </a:lvl1pPr>
          </a:lstStyle>
          <a:p>
            <a:pPr lvl="0">
              <a:lnSpc>
                <a:spcPts val="2398"/>
              </a:lnSpc>
              <a:spcBef>
                <a:spcPts val="0"/>
              </a:spcBef>
            </a:pPr>
            <a:r>
              <a:rPr lang="en-US" dirty="0"/>
              <a:t>Heading 3</a:t>
            </a:r>
          </a:p>
        </p:txBody>
      </p:sp>
      <p:sp>
        <p:nvSpPr>
          <p:cNvPr id="24" name="Content 3">
            <a:extLst>
              <a:ext uri="{FF2B5EF4-FFF2-40B4-BE49-F238E27FC236}">
                <a16:creationId xmlns:a16="http://schemas.microsoft.com/office/drawing/2014/main" id="{638D3E82-9200-FC48-9719-9FC6377BCF39}"/>
              </a:ext>
            </a:extLst>
          </p:cNvPr>
          <p:cNvSpPr>
            <a:spLocks noGrp="1"/>
          </p:cNvSpPr>
          <p:nvPr>
            <p:ph sz="quarter" idx="22" hasCustomPrompt="1"/>
          </p:nvPr>
        </p:nvSpPr>
        <p:spPr>
          <a:xfrm>
            <a:off x="8079975" y="2844800"/>
            <a:ext cx="3502429" cy="2743200"/>
          </a:xfrm>
          <a:solidFill>
            <a:schemeClr val="bg2">
              <a:lumMod val="95000"/>
            </a:schemeClr>
          </a:solidFill>
          <a:ln>
            <a:solidFill>
              <a:schemeClr val="bg1"/>
            </a:solidFill>
          </a:ln>
        </p:spPr>
        <p:txBody>
          <a:bodyPr lIns="91440" tIns="91440" rIns="91440" anchor="t" anchorCtr="0">
            <a:normAutofit/>
          </a:bodyPr>
          <a:lstStyle>
            <a:lvl1pPr>
              <a:defRPr sz="1865"/>
            </a:lvl1pPr>
            <a:lvl2pPr>
              <a:defRPr sz="1865"/>
            </a:lvl2pPr>
            <a:lvl3pPr>
              <a:defRPr sz="1599"/>
            </a:lvl3pPr>
            <a:lvl4pPr marL="152255" indent="0">
              <a:defRPr sz="1332"/>
            </a:lvl4pPr>
          </a:lstStyle>
          <a:p>
            <a:pPr lvl="0"/>
            <a:r>
              <a:rPr lang="en-US" dirty="0"/>
              <a:t>Content 3</a:t>
            </a:r>
          </a:p>
        </p:txBody>
      </p:sp>
      <p:sp>
        <p:nvSpPr>
          <p:cNvPr id="25" name="Slide Number Placeholder 5">
            <a:extLst>
              <a:ext uri="{FF2B5EF4-FFF2-40B4-BE49-F238E27FC236}">
                <a16:creationId xmlns:a16="http://schemas.microsoft.com/office/drawing/2014/main" id="{CCA769CF-0928-A244-862F-24B075242A1D}"/>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203224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E5922C-5AE6-284B-B1F6-4AB4DE27B652}"/>
              </a:ext>
            </a:extLst>
          </p:cNvPr>
          <p:cNvSpPr/>
          <p:nvPr userDrawn="1"/>
        </p:nvSpPr>
        <p:spPr>
          <a:xfrm>
            <a:off x="0" y="1"/>
            <a:ext cx="12192000" cy="914400"/>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398">
              <a:solidFill>
                <a:schemeClr val="bg1"/>
              </a:solidFill>
            </a:endParaRPr>
          </a:p>
        </p:txBody>
      </p:sp>
      <p:sp>
        <p:nvSpPr>
          <p:cNvPr id="5" name="Title">
            <a:extLst>
              <a:ext uri="{FF2B5EF4-FFF2-40B4-BE49-F238E27FC236}">
                <a16:creationId xmlns:a16="http://schemas.microsoft.com/office/drawing/2014/main" id="{DB789001-47FF-A246-95D5-1C2233DA9680}"/>
              </a:ext>
            </a:extLst>
          </p:cNvPr>
          <p:cNvSpPr>
            <a:spLocks noGrp="1"/>
          </p:cNvSpPr>
          <p:nvPr>
            <p:ph type="title" hasCustomPrompt="1"/>
          </p:nvPr>
        </p:nvSpPr>
        <p:spPr>
          <a:xfrm>
            <a:off x="623147" y="17189"/>
            <a:ext cx="10972800" cy="914400"/>
          </a:xfrm>
        </p:spPr>
        <p:txBody>
          <a:bodyPr anchor="ctr"/>
          <a:lstStyle>
            <a:lvl1pPr>
              <a:defRPr b="0">
                <a:solidFill>
                  <a:schemeClr val="bg1"/>
                </a:solidFill>
              </a:defRPr>
            </a:lvl1pPr>
          </a:lstStyle>
          <a:p>
            <a:r>
              <a:rPr lang="en-US" dirty="0"/>
              <a:t>Statistic – 4 Elements – Square – Light Background</a:t>
            </a:r>
          </a:p>
        </p:txBody>
      </p:sp>
      <p:sp>
        <p:nvSpPr>
          <p:cNvPr id="11" name="Heading 1">
            <a:extLst>
              <a:ext uri="{FF2B5EF4-FFF2-40B4-BE49-F238E27FC236}">
                <a16:creationId xmlns:a16="http://schemas.microsoft.com/office/drawing/2014/main" id="{2C21284D-BCC0-1744-8A3B-9A9A6F0FF687}"/>
              </a:ext>
            </a:extLst>
          </p:cNvPr>
          <p:cNvSpPr>
            <a:spLocks noGrp="1"/>
          </p:cNvSpPr>
          <p:nvPr>
            <p:ph type="body" sz="quarter" idx="16" hasCustomPrompt="1"/>
          </p:nvPr>
        </p:nvSpPr>
        <p:spPr>
          <a:xfrm>
            <a:off x="609600" y="2061744"/>
            <a:ext cx="2438400" cy="787400"/>
          </a:xfrm>
          <a:solidFill>
            <a:schemeClr val="accent3"/>
          </a:solidFill>
        </p:spPr>
        <p:txBody>
          <a:bodyPr vert="horz" lIns="0" tIns="0" rIns="0" bIns="0" rtlCol="0" anchor="ctr" anchorCtr="0">
            <a:normAutofit/>
          </a:bodyPr>
          <a:lstStyle>
            <a:lvl1pPr algn="ctr">
              <a:defRPr lang="en-US" sz="2131" b="1" dirty="0">
                <a:solidFill>
                  <a:schemeClr val="bg1"/>
                </a:solidFill>
              </a:defRPr>
            </a:lvl1pPr>
          </a:lstStyle>
          <a:p>
            <a:pPr lvl="0">
              <a:lnSpc>
                <a:spcPts val="2398"/>
              </a:lnSpc>
              <a:spcBef>
                <a:spcPts val="0"/>
              </a:spcBef>
            </a:pPr>
            <a:r>
              <a:rPr lang="en-US" dirty="0"/>
              <a:t>Heading 1</a:t>
            </a:r>
          </a:p>
        </p:txBody>
      </p:sp>
      <p:sp>
        <p:nvSpPr>
          <p:cNvPr id="12" name="Content 1">
            <a:extLst>
              <a:ext uri="{FF2B5EF4-FFF2-40B4-BE49-F238E27FC236}">
                <a16:creationId xmlns:a16="http://schemas.microsoft.com/office/drawing/2014/main" id="{C2017D8C-5B4F-4341-85A6-31395AC4F32D}"/>
              </a:ext>
            </a:extLst>
          </p:cNvPr>
          <p:cNvSpPr>
            <a:spLocks noGrp="1"/>
          </p:cNvSpPr>
          <p:nvPr>
            <p:ph sz="quarter" idx="20" hasCustomPrompt="1"/>
          </p:nvPr>
        </p:nvSpPr>
        <p:spPr>
          <a:xfrm>
            <a:off x="609600" y="2844800"/>
            <a:ext cx="2438400" cy="2743200"/>
          </a:xfrm>
          <a:solidFill>
            <a:schemeClr val="bg2">
              <a:lumMod val="95000"/>
            </a:schemeClr>
          </a:solidFill>
        </p:spPr>
        <p:txBody>
          <a:bodyPr vert="horz" lIns="91440" tIns="91440" rIns="91440" bIns="0" rtlCol="0" anchor="t" anchorCtr="0">
            <a:normAutofit/>
          </a:bodyPr>
          <a:lstStyle>
            <a:lvl1pPr>
              <a:defRPr lang="en-US" sz="1865" dirty="0"/>
            </a:lvl1pPr>
            <a:lvl4pPr marL="152255" indent="0">
              <a:defRPr/>
            </a:lvl4pPr>
          </a:lstStyle>
          <a:p>
            <a:pPr lvl="0"/>
            <a:r>
              <a:rPr lang="en-US" dirty="0"/>
              <a:t>Content 1</a:t>
            </a:r>
          </a:p>
        </p:txBody>
      </p:sp>
      <p:sp>
        <p:nvSpPr>
          <p:cNvPr id="13" name="Heading 2">
            <a:extLst>
              <a:ext uri="{FF2B5EF4-FFF2-40B4-BE49-F238E27FC236}">
                <a16:creationId xmlns:a16="http://schemas.microsoft.com/office/drawing/2014/main" id="{A8FF6283-CB5B-464E-8232-B7E1527A2C94}"/>
              </a:ext>
            </a:extLst>
          </p:cNvPr>
          <p:cNvSpPr>
            <a:spLocks noGrp="1"/>
          </p:cNvSpPr>
          <p:nvPr>
            <p:ph type="body" sz="quarter" idx="17" hasCustomPrompt="1"/>
          </p:nvPr>
        </p:nvSpPr>
        <p:spPr>
          <a:xfrm>
            <a:off x="3454400" y="2061744"/>
            <a:ext cx="2438400" cy="787400"/>
          </a:xfrm>
          <a:solidFill>
            <a:schemeClr val="accent3"/>
          </a:solidFill>
        </p:spPr>
        <p:txBody>
          <a:bodyPr vert="horz" lIns="0" tIns="0" rIns="0" bIns="0" rtlCol="0" anchor="ctr" anchorCtr="0">
            <a:normAutofit/>
          </a:bodyPr>
          <a:lstStyle>
            <a:lvl1pPr algn="ctr">
              <a:defRPr lang="en-US" sz="2131" b="1" dirty="0">
                <a:solidFill>
                  <a:schemeClr val="bg1"/>
                </a:solidFill>
              </a:defRPr>
            </a:lvl1pPr>
          </a:lstStyle>
          <a:p>
            <a:pPr lvl="0">
              <a:lnSpc>
                <a:spcPts val="2398"/>
              </a:lnSpc>
              <a:spcBef>
                <a:spcPts val="0"/>
              </a:spcBef>
            </a:pPr>
            <a:r>
              <a:rPr lang="en-US" dirty="0"/>
              <a:t>Heading 2</a:t>
            </a:r>
          </a:p>
        </p:txBody>
      </p:sp>
      <p:sp>
        <p:nvSpPr>
          <p:cNvPr id="14" name="Content 2">
            <a:extLst>
              <a:ext uri="{FF2B5EF4-FFF2-40B4-BE49-F238E27FC236}">
                <a16:creationId xmlns:a16="http://schemas.microsoft.com/office/drawing/2014/main" id="{6E815145-0DD1-AA4F-A2C0-BECBCEA87A5E}"/>
              </a:ext>
            </a:extLst>
          </p:cNvPr>
          <p:cNvSpPr>
            <a:spLocks noGrp="1"/>
          </p:cNvSpPr>
          <p:nvPr>
            <p:ph sz="quarter" idx="21" hasCustomPrompt="1"/>
          </p:nvPr>
        </p:nvSpPr>
        <p:spPr>
          <a:xfrm>
            <a:off x="3454400" y="2844800"/>
            <a:ext cx="2438400" cy="2743200"/>
          </a:xfrm>
          <a:solidFill>
            <a:schemeClr val="bg2">
              <a:lumMod val="95000"/>
            </a:schemeClr>
          </a:solidFill>
        </p:spPr>
        <p:txBody>
          <a:bodyPr vert="horz" lIns="91440" tIns="91440" rIns="91440" bIns="0" rtlCol="0" anchor="t" anchorCtr="0">
            <a:normAutofit/>
          </a:bodyPr>
          <a:lstStyle>
            <a:lvl1pPr>
              <a:defRPr sz="1865"/>
            </a:lvl1pPr>
            <a:lvl2pPr>
              <a:defRPr lang="en-US" dirty="0"/>
            </a:lvl2pPr>
            <a:lvl4pPr marL="152255" indent="0">
              <a:defRPr/>
            </a:lvl4pPr>
          </a:lstStyle>
          <a:p>
            <a:pPr lvl="0"/>
            <a:r>
              <a:rPr lang="en-US" dirty="0"/>
              <a:t>Content 2</a:t>
            </a:r>
          </a:p>
        </p:txBody>
      </p:sp>
      <p:sp>
        <p:nvSpPr>
          <p:cNvPr id="15" name="Heading 3">
            <a:extLst>
              <a:ext uri="{FF2B5EF4-FFF2-40B4-BE49-F238E27FC236}">
                <a16:creationId xmlns:a16="http://schemas.microsoft.com/office/drawing/2014/main" id="{AD270FB8-D263-AB4E-B2D0-BFD6F6FB7F48}"/>
              </a:ext>
            </a:extLst>
          </p:cNvPr>
          <p:cNvSpPr>
            <a:spLocks noGrp="1"/>
          </p:cNvSpPr>
          <p:nvPr>
            <p:ph type="body" sz="quarter" idx="18" hasCustomPrompt="1"/>
          </p:nvPr>
        </p:nvSpPr>
        <p:spPr>
          <a:xfrm>
            <a:off x="6299200" y="2061744"/>
            <a:ext cx="2438400" cy="787400"/>
          </a:xfrm>
          <a:solidFill>
            <a:schemeClr val="accent3"/>
          </a:solidFill>
        </p:spPr>
        <p:txBody>
          <a:bodyPr vert="horz" lIns="0" tIns="0" rIns="0" bIns="0" rtlCol="0" anchor="ctr" anchorCtr="0">
            <a:normAutofit/>
          </a:bodyPr>
          <a:lstStyle>
            <a:lvl1pPr algn="ctr">
              <a:defRPr lang="en-US" sz="2131" b="1" dirty="0">
                <a:solidFill>
                  <a:schemeClr val="bg1"/>
                </a:solidFill>
              </a:defRPr>
            </a:lvl1pPr>
          </a:lstStyle>
          <a:p>
            <a:pPr lvl="0">
              <a:lnSpc>
                <a:spcPts val="2398"/>
              </a:lnSpc>
              <a:spcBef>
                <a:spcPts val="0"/>
              </a:spcBef>
            </a:pPr>
            <a:r>
              <a:rPr lang="en-US" dirty="0"/>
              <a:t>Heading 3</a:t>
            </a:r>
          </a:p>
        </p:txBody>
      </p:sp>
      <p:sp>
        <p:nvSpPr>
          <p:cNvPr id="16" name="Content 3">
            <a:extLst>
              <a:ext uri="{FF2B5EF4-FFF2-40B4-BE49-F238E27FC236}">
                <a16:creationId xmlns:a16="http://schemas.microsoft.com/office/drawing/2014/main" id="{ED4F830C-C90E-AB45-9512-698B09ECED45}"/>
              </a:ext>
            </a:extLst>
          </p:cNvPr>
          <p:cNvSpPr>
            <a:spLocks noGrp="1"/>
          </p:cNvSpPr>
          <p:nvPr>
            <p:ph sz="quarter" idx="22" hasCustomPrompt="1"/>
          </p:nvPr>
        </p:nvSpPr>
        <p:spPr>
          <a:xfrm>
            <a:off x="6299200" y="2844800"/>
            <a:ext cx="2438400" cy="2743200"/>
          </a:xfrm>
          <a:solidFill>
            <a:schemeClr val="bg2">
              <a:lumMod val="95000"/>
            </a:schemeClr>
          </a:solidFill>
        </p:spPr>
        <p:txBody>
          <a:bodyPr vert="horz" lIns="91440" tIns="91440" rIns="91440" bIns="0" rtlCol="0" anchor="t" anchorCtr="0">
            <a:normAutofit/>
          </a:bodyPr>
          <a:lstStyle>
            <a:lvl1pPr>
              <a:defRPr lang="en-US" sz="1865" dirty="0"/>
            </a:lvl1pPr>
            <a:lvl4pPr marL="152255" indent="0">
              <a:defRPr/>
            </a:lvl4pPr>
          </a:lstStyle>
          <a:p>
            <a:pPr lvl="0"/>
            <a:r>
              <a:rPr lang="en-US" dirty="0"/>
              <a:t>Content 3</a:t>
            </a:r>
          </a:p>
        </p:txBody>
      </p:sp>
      <p:sp>
        <p:nvSpPr>
          <p:cNvPr id="17" name="Heading 4">
            <a:extLst>
              <a:ext uri="{FF2B5EF4-FFF2-40B4-BE49-F238E27FC236}">
                <a16:creationId xmlns:a16="http://schemas.microsoft.com/office/drawing/2014/main" id="{190E790D-75ED-CE47-9B2F-E4069FDE2E6D}"/>
              </a:ext>
            </a:extLst>
          </p:cNvPr>
          <p:cNvSpPr>
            <a:spLocks noGrp="1"/>
          </p:cNvSpPr>
          <p:nvPr>
            <p:ph type="body" sz="quarter" idx="19" hasCustomPrompt="1"/>
          </p:nvPr>
        </p:nvSpPr>
        <p:spPr>
          <a:xfrm>
            <a:off x="9144000" y="2061744"/>
            <a:ext cx="2438400" cy="787400"/>
          </a:xfrm>
          <a:solidFill>
            <a:schemeClr val="accent3"/>
          </a:solidFill>
        </p:spPr>
        <p:txBody>
          <a:bodyPr vert="horz" lIns="0" tIns="0" rIns="0" bIns="0" rtlCol="0" anchor="ctr" anchorCtr="0">
            <a:normAutofit/>
          </a:bodyPr>
          <a:lstStyle>
            <a:lvl1pPr algn="ctr">
              <a:defRPr lang="en-US" sz="2131" b="1" dirty="0">
                <a:solidFill>
                  <a:schemeClr val="bg1"/>
                </a:solidFill>
              </a:defRPr>
            </a:lvl1pPr>
          </a:lstStyle>
          <a:p>
            <a:pPr lvl="0">
              <a:lnSpc>
                <a:spcPts val="2398"/>
              </a:lnSpc>
              <a:spcBef>
                <a:spcPts val="0"/>
              </a:spcBef>
            </a:pPr>
            <a:r>
              <a:rPr lang="en-US" dirty="0"/>
              <a:t>Heading 4</a:t>
            </a:r>
          </a:p>
        </p:txBody>
      </p:sp>
      <p:sp>
        <p:nvSpPr>
          <p:cNvPr id="18" name="Content 4">
            <a:extLst>
              <a:ext uri="{FF2B5EF4-FFF2-40B4-BE49-F238E27FC236}">
                <a16:creationId xmlns:a16="http://schemas.microsoft.com/office/drawing/2014/main" id="{AB33FC8C-BDEB-524C-9A64-911D37BEA4D4}"/>
              </a:ext>
            </a:extLst>
          </p:cNvPr>
          <p:cNvSpPr>
            <a:spLocks noGrp="1"/>
          </p:cNvSpPr>
          <p:nvPr>
            <p:ph sz="quarter" idx="23" hasCustomPrompt="1"/>
          </p:nvPr>
        </p:nvSpPr>
        <p:spPr>
          <a:xfrm>
            <a:off x="9144000" y="2844800"/>
            <a:ext cx="2438400" cy="2743200"/>
          </a:xfrm>
          <a:solidFill>
            <a:schemeClr val="bg2">
              <a:lumMod val="95000"/>
            </a:schemeClr>
          </a:solidFill>
        </p:spPr>
        <p:txBody>
          <a:bodyPr vert="horz" lIns="91440" tIns="91440" rIns="91440" bIns="0" rtlCol="0" anchor="t" anchorCtr="0">
            <a:normAutofit/>
          </a:bodyPr>
          <a:lstStyle>
            <a:lvl1pPr>
              <a:defRPr lang="en-US" sz="1865" dirty="0"/>
            </a:lvl1pPr>
            <a:lvl4pPr marL="152255" indent="0">
              <a:tabLst/>
              <a:defRPr/>
            </a:lvl4pPr>
          </a:lstStyle>
          <a:p>
            <a:pPr lvl="0"/>
            <a:r>
              <a:rPr lang="en-US" dirty="0"/>
              <a:t>Content 4</a:t>
            </a:r>
          </a:p>
        </p:txBody>
      </p:sp>
      <p:sp>
        <p:nvSpPr>
          <p:cNvPr id="26" name="Slide Number Placeholder 5">
            <a:extLst>
              <a:ext uri="{FF2B5EF4-FFF2-40B4-BE49-F238E27FC236}">
                <a16:creationId xmlns:a16="http://schemas.microsoft.com/office/drawing/2014/main" id="{A3B9BE90-308B-DF4B-AA5B-1DB63A290AF8}"/>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221804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E5922C-5AE6-284B-B1F6-4AB4DE27B652}"/>
              </a:ext>
            </a:extLst>
          </p:cNvPr>
          <p:cNvSpPr/>
          <p:nvPr userDrawn="1"/>
        </p:nvSpPr>
        <p:spPr>
          <a:xfrm>
            <a:off x="0" y="1"/>
            <a:ext cx="12192000" cy="914400"/>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398">
              <a:solidFill>
                <a:schemeClr val="bg1"/>
              </a:solidFill>
            </a:endParaRPr>
          </a:p>
        </p:txBody>
      </p:sp>
      <p:sp>
        <p:nvSpPr>
          <p:cNvPr id="5" name="Title">
            <a:extLst>
              <a:ext uri="{FF2B5EF4-FFF2-40B4-BE49-F238E27FC236}">
                <a16:creationId xmlns:a16="http://schemas.microsoft.com/office/drawing/2014/main" id="{DB789001-47FF-A246-95D5-1C2233DA9680}"/>
              </a:ext>
            </a:extLst>
          </p:cNvPr>
          <p:cNvSpPr>
            <a:spLocks noGrp="1"/>
          </p:cNvSpPr>
          <p:nvPr>
            <p:ph type="title" hasCustomPrompt="1"/>
          </p:nvPr>
        </p:nvSpPr>
        <p:spPr>
          <a:xfrm>
            <a:off x="623147" y="17189"/>
            <a:ext cx="10972800" cy="914400"/>
          </a:xfrm>
        </p:spPr>
        <p:txBody>
          <a:bodyPr anchor="ctr"/>
          <a:lstStyle>
            <a:lvl1pPr>
              <a:defRPr b="0">
                <a:solidFill>
                  <a:schemeClr val="bg1"/>
                </a:solidFill>
              </a:defRPr>
            </a:lvl1pPr>
          </a:lstStyle>
          <a:p>
            <a:r>
              <a:rPr lang="en-US" dirty="0"/>
              <a:t>Statistic – 4 Vertical Elements</a:t>
            </a:r>
          </a:p>
        </p:txBody>
      </p:sp>
      <p:sp>
        <p:nvSpPr>
          <p:cNvPr id="19" name="Heading 1">
            <a:extLst>
              <a:ext uri="{FF2B5EF4-FFF2-40B4-BE49-F238E27FC236}">
                <a16:creationId xmlns:a16="http://schemas.microsoft.com/office/drawing/2014/main" id="{6A515180-9EE3-E243-965C-862E21FE3577}"/>
              </a:ext>
            </a:extLst>
          </p:cNvPr>
          <p:cNvSpPr>
            <a:spLocks noGrp="1"/>
          </p:cNvSpPr>
          <p:nvPr>
            <p:ph type="body" sz="quarter" idx="16" hasCustomPrompt="1"/>
          </p:nvPr>
        </p:nvSpPr>
        <p:spPr>
          <a:xfrm>
            <a:off x="609600" y="1406813"/>
            <a:ext cx="2438400" cy="792479"/>
          </a:xfrm>
          <a:solidFill>
            <a:schemeClr val="accent3"/>
          </a:solidFill>
        </p:spPr>
        <p:txBody>
          <a:bodyPr vert="horz" lIns="91440" tIns="0" rIns="182880" bIns="0" rtlCol="0" anchor="ctr" anchorCtr="0">
            <a:normAutofit/>
          </a:bodyPr>
          <a:lstStyle>
            <a:lvl1pPr algn="r">
              <a:defRPr lang="en-US" sz="2131" b="1" dirty="0">
                <a:solidFill>
                  <a:schemeClr val="bg1"/>
                </a:solidFill>
              </a:defRPr>
            </a:lvl1pPr>
          </a:lstStyle>
          <a:p>
            <a:pPr lvl="0">
              <a:lnSpc>
                <a:spcPts val="2398"/>
              </a:lnSpc>
              <a:spcBef>
                <a:spcPts val="0"/>
              </a:spcBef>
            </a:pPr>
            <a:r>
              <a:rPr lang="en-US" dirty="0"/>
              <a:t>Heading 1</a:t>
            </a:r>
          </a:p>
        </p:txBody>
      </p:sp>
      <p:sp>
        <p:nvSpPr>
          <p:cNvPr id="20" name="Content 1">
            <a:extLst>
              <a:ext uri="{FF2B5EF4-FFF2-40B4-BE49-F238E27FC236}">
                <a16:creationId xmlns:a16="http://schemas.microsoft.com/office/drawing/2014/main" id="{0E4B2A10-0E28-2E42-833C-E503F46170BE}"/>
              </a:ext>
            </a:extLst>
          </p:cNvPr>
          <p:cNvSpPr>
            <a:spLocks noGrp="1"/>
          </p:cNvSpPr>
          <p:nvPr>
            <p:ph sz="quarter" idx="20" hasCustomPrompt="1"/>
          </p:nvPr>
        </p:nvSpPr>
        <p:spPr>
          <a:xfrm>
            <a:off x="3048000" y="1402941"/>
            <a:ext cx="8534400" cy="792479"/>
          </a:xfrm>
          <a:solidFill>
            <a:schemeClr val="bg2">
              <a:lumMod val="95000"/>
            </a:schemeClr>
          </a:solidFill>
        </p:spPr>
        <p:txBody>
          <a:bodyPr lIns="91440" tIns="0" rIns="91440" anchor="ctr" anchorCtr="0">
            <a:normAutofit/>
          </a:bodyPr>
          <a:lstStyle>
            <a:lvl1pPr>
              <a:defRPr sz="1865"/>
            </a:lvl1pPr>
            <a:lvl2pPr>
              <a:defRPr sz="1865"/>
            </a:lvl2pPr>
            <a:lvl3pPr>
              <a:defRPr sz="1865"/>
            </a:lvl3pPr>
          </a:lstStyle>
          <a:p>
            <a:pPr lvl="0"/>
            <a:r>
              <a:rPr lang="en-US" dirty="0"/>
              <a:t>Content 1</a:t>
            </a:r>
          </a:p>
        </p:txBody>
      </p:sp>
      <p:sp>
        <p:nvSpPr>
          <p:cNvPr id="21" name="Heading 2">
            <a:extLst>
              <a:ext uri="{FF2B5EF4-FFF2-40B4-BE49-F238E27FC236}">
                <a16:creationId xmlns:a16="http://schemas.microsoft.com/office/drawing/2014/main" id="{DC857F74-9819-694D-845A-4E65A23EBF16}"/>
              </a:ext>
            </a:extLst>
          </p:cNvPr>
          <p:cNvSpPr>
            <a:spLocks noGrp="1"/>
          </p:cNvSpPr>
          <p:nvPr>
            <p:ph type="body" sz="quarter" idx="17" hasCustomPrompt="1"/>
          </p:nvPr>
        </p:nvSpPr>
        <p:spPr>
          <a:xfrm>
            <a:off x="609600" y="2607735"/>
            <a:ext cx="2438400" cy="792479"/>
          </a:xfrm>
          <a:solidFill>
            <a:schemeClr val="accent3"/>
          </a:solidFill>
        </p:spPr>
        <p:txBody>
          <a:bodyPr vert="horz" lIns="91440" tIns="0" rIns="182880" bIns="0" rtlCol="0" anchor="ctr" anchorCtr="0">
            <a:normAutofit/>
          </a:bodyPr>
          <a:lstStyle>
            <a:lvl1pPr algn="r">
              <a:defRPr lang="en-US" sz="2131" b="1" dirty="0">
                <a:solidFill>
                  <a:schemeClr val="bg1"/>
                </a:solidFill>
              </a:defRPr>
            </a:lvl1pPr>
          </a:lstStyle>
          <a:p>
            <a:pPr lvl="0">
              <a:lnSpc>
                <a:spcPts val="2398"/>
              </a:lnSpc>
              <a:spcBef>
                <a:spcPts val="0"/>
              </a:spcBef>
            </a:pPr>
            <a:r>
              <a:rPr lang="en-US" dirty="0"/>
              <a:t>Heading 2</a:t>
            </a:r>
          </a:p>
        </p:txBody>
      </p:sp>
      <p:sp>
        <p:nvSpPr>
          <p:cNvPr id="22" name="Content 2">
            <a:extLst>
              <a:ext uri="{FF2B5EF4-FFF2-40B4-BE49-F238E27FC236}">
                <a16:creationId xmlns:a16="http://schemas.microsoft.com/office/drawing/2014/main" id="{7AD0DFF8-7091-E947-AAE5-ACF024F73A49}"/>
              </a:ext>
            </a:extLst>
          </p:cNvPr>
          <p:cNvSpPr>
            <a:spLocks noGrp="1"/>
          </p:cNvSpPr>
          <p:nvPr>
            <p:ph sz="quarter" idx="21" hasCustomPrompt="1"/>
          </p:nvPr>
        </p:nvSpPr>
        <p:spPr>
          <a:xfrm>
            <a:off x="3048000" y="2597719"/>
            <a:ext cx="8534400" cy="792479"/>
          </a:xfrm>
          <a:solidFill>
            <a:schemeClr val="bg2">
              <a:lumMod val="95000"/>
            </a:schemeClr>
          </a:solidFill>
        </p:spPr>
        <p:txBody>
          <a:bodyPr lIns="91440" tIns="0" rIns="91440" anchor="ctr" anchorCtr="0">
            <a:normAutofit/>
          </a:bodyPr>
          <a:lstStyle>
            <a:lvl1pPr>
              <a:defRPr sz="1865"/>
            </a:lvl1pPr>
            <a:lvl2pPr>
              <a:defRPr sz="1865"/>
            </a:lvl2pPr>
            <a:lvl3pPr>
              <a:defRPr sz="1865"/>
            </a:lvl3pPr>
          </a:lstStyle>
          <a:p>
            <a:pPr lvl="0"/>
            <a:r>
              <a:rPr lang="en-US" dirty="0"/>
              <a:t>Content 2</a:t>
            </a:r>
          </a:p>
        </p:txBody>
      </p:sp>
      <p:sp>
        <p:nvSpPr>
          <p:cNvPr id="23" name="Heading 3">
            <a:extLst>
              <a:ext uri="{FF2B5EF4-FFF2-40B4-BE49-F238E27FC236}">
                <a16:creationId xmlns:a16="http://schemas.microsoft.com/office/drawing/2014/main" id="{8D7C34F9-8DFE-664B-88E6-2B0D447D22AF}"/>
              </a:ext>
            </a:extLst>
          </p:cNvPr>
          <p:cNvSpPr>
            <a:spLocks noGrp="1"/>
          </p:cNvSpPr>
          <p:nvPr>
            <p:ph type="body" sz="quarter" idx="18" hasCustomPrompt="1"/>
          </p:nvPr>
        </p:nvSpPr>
        <p:spPr>
          <a:xfrm>
            <a:off x="609600" y="3808656"/>
            <a:ext cx="2438400" cy="792479"/>
          </a:xfrm>
          <a:solidFill>
            <a:schemeClr val="accent3"/>
          </a:solidFill>
        </p:spPr>
        <p:txBody>
          <a:bodyPr vert="horz" lIns="91440" tIns="0" rIns="182880" bIns="0" rtlCol="0" anchor="ctr" anchorCtr="0">
            <a:normAutofit/>
          </a:bodyPr>
          <a:lstStyle>
            <a:lvl1pPr algn="r">
              <a:defRPr lang="en-US" sz="2131" b="1" dirty="0">
                <a:solidFill>
                  <a:schemeClr val="bg1"/>
                </a:solidFill>
              </a:defRPr>
            </a:lvl1pPr>
          </a:lstStyle>
          <a:p>
            <a:pPr lvl="0">
              <a:lnSpc>
                <a:spcPts val="2398"/>
              </a:lnSpc>
              <a:spcBef>
                <a:spcPts val="0"/>
              </a:spcBef>
            </a:pPr>
            <a:r>
              <a:rPr lang="en-US" dirty="0"/>
              <a:t>Heading 3</a:t>
            </a:r>
          </a:p>
        </p:txBody>
      </p:sp>
      <p:sp>
        <p:nvSpPr>
          <p:cNvPr id="24" name="Content 3">
            <a:extLst>
              <a:ext uri="{FF2B5EF4-FFF2-40B4-BE49-F238E27FC236}">
                <a16:creationId xmlns:a16="http://schemas.microsoft.com/office/drawing/2014/main" id="{A6F9A171-A5BC-3646-933E-73FDF35097B6}"/>
              </a:ext>
            </a:extLst>
          </p:cNvPr>
          <p:cNvSpPr>
            <a:spLocks noGrp="1"/>
          </p:cNvSpPr>
          <p:nvPr>
            <p:ph sz="quarter" idx="22" hasCustomPrompt="1"/>
          </p:nvPr>
        </p:nvSpPr>
        <p:spPr>
          <a:xfrm>
            <a:off x="3048000" y="3800702"/>
            <a:ext cx="8534400" cy="792479"/>
          </a:xfrm>
          <a:solidFill>
            <a:schemeClr val="bg2">
              <a:lumMod val="95000"/>
            </a:schemeClr>
          </a:solidFill>
        </p:spPr>
        <p:txBody>
          <a:bodyPr lIns="91440" tIns="0" rIns="91440" anchor="ctr" anchorCtr="0">
            <a:normAutofit/>
          </a:bodyPr>
          <a:lstStyle>
            <a:lvl1pPr>
              <a:defRPr sz="1865"/>
            </a:lvl1pPr>
            <a:lvl2pPr>
              <a:defRPr sz="1865"/>
            </a:lvl2pPr>
            <a:lvl3pPr>
              <a:defRPr sz="1865"/>
            </a:lvl3pPr>
          </a:lstStyle>
          <a:p>
            <a:pPr lvl="0"/>
            <a:r>
              <a:rPr lang="en-US" dirty="0"/>
              <a:t>Content 3</a:t>
            </a:r>
          </a:p>
        </p:txBody>
      </p:sp>
      <p:sp>
        <p:nvSpPr>
          <p:cNvPr id="25" name="Heading 4">
            <a:extLst>
              <a:ext uri="{FF2B5EF4-FFF2-40B4-BE49-F238E27FC236}">
                <a16:creationId xmlns:a16="http://schemas.microsoft.com/office/drawing/2014/main" id="{BB00EB48-50ED-E041-A409-2B8E116DC227}"/>
              </a:ext>
            </a:extLst>
          </p:cNvPr>
          <p:cNvSpPr>
            <a:spLocks noGrp="1"/>
          </p:cNvSpPr>
          <p:nvPr>
            <p:ph type="body" sz="quarter" idx="19" hasCustomPrompt="1"/>
          </p:nvPr>
        </p:nvSpPr>
        <p:spPr>
          <a:xfrm>
            <a:off x="609600" y="5009579"/>
            <a:ext cx="2438400" cy="792479"/>
          </a:xfrm>
          <a:solidFill>
            <a:schemeClr val="accent3"/>
          </a:solidFill>
        </p:spPr>
        <p:txBody>
          <a:bodyPr vert="horz" lIns="91440" tIns="0" rIns="182880" bIns="0" rtlCol="0" anchor="ctr" anchorCtr="0">
            <a:normAutofit/>
          </a:bodyPr>
          <a:lstStyle>
            <a:lvl1pPr algn="r">
              <a:defRPr lang="en-US" sz="2131" b="1" dirty="0">
                <a:solidFill>
                  <a:schemeClr val="bg1"/>
                </a:solidFill>
              </a:defRPr>
            </a:lvl1pPr>
          </a:lstStyle>
          <a:p>
            <a:pPr lvl="0">
              <a:lnSpc>
                <a:spcPts val="2398"/>
              </a:lnSpc>
              <a:spcBef>
                <a:spcPts val="0"/>
              </a:spcBef>
            </a:pPr>
            <a:r>
              <a:rPr lang="en-US" dirty="0"/>
              <a:t>Heading 4</a:t>
            </a:r>
          </a:p>
        </p:txBody>
      </p:sp>
      <p:sp>
        <p:nvSpPr>
          <p:cNvPr id="26" name="Content 4">
            <a:extLst>
              <a:ext uri="{FF2B5EF4-FFF2-40B4-BE49-F238E27FC236}">
                <a16:creationId xmlns:a16="http://schemas.microsoft.com/office/drawing/2014/main" id="{0AFF24F6-64F1-0946-8AC9-EA82A9F90FCA}"/>
              </a:ext>
            </a:extLst>
          </p:cNvPr>
          <p:cNvSpPr>
            <a:spLocks noGrp="1"/>
          </p:cNvSpPr>
          <p:nvPr>
            <p:ph sz="quarter" idx="23" hasCustomPrompt="1"/>
          </p:nvPr>
        </p:nvSpPr>
        <p:spPr>
          <a:xfrm>
            <a:off x="3048000" y="5009579"/>
            <a:ext cx="8534400" cy="792479"/>
          </a:xfrm>
          <a:solidFill>
            <a:schemeClr val="bg2">
              <a:lumMod val="95000"/>
            </a:schemeClr>
          </a:solidFill>
        </p:spPr>
        <p:txBody>
          <a:bodyPr lIns="91440" tIns="0" rIns="91440" anchor="ctr" anchorCtr="0">
            <a:normAutofit/>
          </a:bodyPr>
          <a:lstStyle>
            <a:lvl1pPr>
              <a:defRPr sz="1865"/>
            </a:lvl1pPr>
            <a:lvl2pPr>
              <a:defRPr sz="1865"/>
            </a:lvl2pPr>
            <a:lvl3pPr>
              <a:defRPr sz="1865"/>
            </a:lvl3pPr>
          </a:lstStyle>
          <a:p>
            <a:pPr lvl="0"/>
            <a:r>
              <a:rPr lang="en-US" dirty="0"/>
              <a:t>Content 4</a:t>
            </a:r>
          </a:p>
        </p:txBody>
      </p:sp>
      <p:sp>
        <p:nvSpPr>
          <p:cNvPr id="27" name="Slide Number Placeholder 5">
            <a:extLst>
              <a:ext uri="{FF2B5EF4-FFF2-40B4-BE49-F238E27FC236}">
                <a16:creationId xmlns:a16="http://schemas.microsoft.com/office/drawing/2014/main" id="{72DF8E22-BB1A-DA41-A1B8-9DE972EFC387}"/>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
        <p:nvSpPr>
          <p:cNvPr id="2" name="TextBox 1">
            <a:extLst>
              <a:ext uri="{FF2B5EF4-FFF2-40B4-BE49-F238E27FC236}">
                <a16:creationId xmlns:a16="http://schemas.microsoft.com/office/drawing/2014/main" id="{D1EAC473-E0CA-0F42-BA22-8F436C60604A}"/>
              </a:ext>
            </a:extLst>
          </p:cNvPr>
          <p:cNvSpPr txBox="1"/>
          <p:nvPr userDrawn="1"/>
        </p:nvSpPr>
        <p:spPr>
          <a:xfrm>
            <a:off x="239612" y="1233295"/>
            <a:ext cx="0" cy="0"/>
          </a:xfrm>
          <a:prstGeom prst="rect">
            <a:avLst/>
          </a:prstGeom>
        </p:spPr>
        <p:txBody>
          <a:bodyPr vert="horz" wrap="none" lIns="0" tIns="0" rIns="0" bIns="0" rtlCol="0" anchor="ctr">
            <a:noAutofit/>
          </a:bodyPr>
          <a:lstStyle/>
          <a:p>
            <a:pPr algn="l"/>
            <a:endParaRPr lang="en-US" sz="2398" dirty="0"/>
          </a:p>
        </p:txBody>
      </p:sp>
    </p:spTree>
    <p:extLst>
      <p:ext uri="{BB962C8B-B14F-4D97-AF65-F5344CB8AC3E}">
        <p14:creationId xmlns:p14="http://schemas.microsoft.com/office/powerpoint/2010/main" val="117482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E5922C-5AE6-284B-B1F6-4AB4DE27B652}"/>
              </a:ext>
            </a:extLst>
          </p:cNvPr>
          <p:cNvSpPr/>
          <p:nvPr userDrawn="1"/>
        </p:nvSpPr>
        <p:spPr>
          <a:xfrm>
            <a:off x="0" y="1"/>
            <a:ext cx="12192000" cy="914400"/>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398">
              <a:solidFill>
                <a:schemeClr val="bg1"/>
              </a:solidFill>
            </a:endParaRPr>
          </a:p>
        </p:txBody>
      </p:sp>
      <p:sp>
        <p:nvSpPr>
          <p:cNvPr id="5" name="Title">
            <a:extLst>
              <a:ext uri="{FF2B5EF4-FFF2-40B4-BE49-F238E27FC236}">
                <a16:creationId xmlns:a16="http://schemas.microsoft.com/office/drawing/2014/main" id="{DB789001-47FF-A246-95D5-1C2233DA9680}"/>
              </a:ext>
            </a:extLst>
          </p:cNvPr>
          <p:cNvSpPr>
            <a:spLocks noGrp="1"/>
          </p:cNvSpPr>
          <p:nvPr>
            <p:ph type="title" hasCustomPrompt="1"/>
          </p:nvPr>
        </p:nvSpPr>
        <p:spPr>
          <a:xfrm>
            <a:off x="623147" y="17189"/>
            <a:ext cx="10972800" cy="914400"/>
          </a:xfrm>
        </p:spPr>
        <p:txBody>
          <a:bodyPr anchor="ctr"/>
          <a:lstStyle>
            <a:lvl1pPr>
              <a:defRPr b="0">
                <a:solidFill>
                  <a:schemeClr val="bg1"/>
                </a:solidFill>
              </a:defRPr>
            </a:lvl1pPr>
          </a:lstStyle>
          <a:p>
            <a:r>
              <a:rPr lang="en-US" dirty="0"/>
              <a:t>Dashboard – 2 Elements</a:t>
            </a:r>
          </a:p>
        </p:txBody>
      </p:sp>
      <p:sp>
        <p:nvSpPr>
          <p:cNvPr id="12" name="Content Placeholder 10">
            <a:extLst>
              <a:ext uri="{FF2B5EF4-FFF2-40B4-BE49-F238E27FC236}">
                <a16:creationId xmlns:a16="http://schemas.microsoft.com/office/drawing/2014/main" id="{21B357CE-E852-9C44-ADE5-72097C1670EE}"/>
              </a:ext>
            </a:extLst>
          </p:cNvPr>
          <p:cNvSpPr>
            <a:spLocks noGrp="1"/>
          </p:cNvSpPr>
          <p:nvPr>
            <p:ph sz="quarter" idx="10" hasCustomPrompt="1"/>
          </p:nvPr>
        </p:nvSpPr>
        <p:spPr>
          <a:xfrm>
            <a:off x="609600" y="1409165"/>
            <a:ext cx="4944533" cy="327350"/>
          </a:xfrm>
          <a:solidFill>
            <a:schemeClr val="accent3"/>
          </a:solidFill>
        </p:spPr>
        <p:txBody>
          <a:bodyPr anchor="b" anchorCtr="0">
            <a:normAutofit/>
          </a:bodyPr>
          <a:lstStyle>
            <a:lvl1pPr algn="ctr">
              <a:defRPr sz="2131" b="1" cap="none" baseline="0">
                <a:solidFill>
                  <a:schemeClr val="bg1"/>
                </a:solidFill>
              </a:defRPr>
            </a:lvl1pPr>
            <a:lvl2pPr algn="ctr">
              <a:defRPr/>
            </a:lvl2pPr>
            <a:lvl3pPr algn="ctr">
              <a:defRPr/>
            </a:lvl3pPr>
            <a:lvl4pPr algn="ctr">
              <a:defRPr/>
            </a:lvl4pPr>
            <a:lvl5pPr algn="ctr">
              <a:defRPr/>
            </a:lvl5pPr>
          </a:lstStyle>
          <a:p>
            <a:pPr lvl="0"/>
            <a:r>
              <a:rPr lang="en-US" dirty="0"/>
              <a:t>Category 1</a:t>
            </a:r>
          </a:p>
        </p:txBody>
      </p:sp>
      <p:sp>
        <p:nvSpPr>
          <p:cNvPr id="13" name="Content Placeholder 10">
            <a:extLst>
              <a:ext uri="{FF2B5EF4-FFF2-40B4-BE49-F238E27FC236}">
                <a16:creationId xmlns:a16="http://schemas.microsoft.com/office/drawing/2014/main" id="{DE43DC6E-BBCD-5C49-842A-A11D9C176AAC}"/>
              </a:ext>
            </a:extLst>
          </p:cNvPr>
          <p:cNvSpPr>
            <a:spLocks noGrp="1"/>
          </p:cNvSpPr>
          <p:nvPr>
            <p:ph sz="quarter" idx="11" hasCustomPrompt="1"/>
          </p:nvPr>
        </p:nvSpPr>
        <p:spPr>
          <a:xfrm>
            <a:off x="6637868" y="1409165"/>
            <a:ext cx="4944533" cy="327350"/>
          </a:xfrm>
          <a:solidFill>
            <a:schemeClr val="accent3"/>
          </a:solidFill>
        </p:spPr>
        <p:txBody>
          <a:bodyPr anchor="b" anchorCtr="0">
            <a:normAutofit/>
          </a:bodyPr>
          <a:lstStyle>
            <a:lvl1pPr algn="ctr">
              <a:defRPr sz="2131" b="1" cap="none" baseline="0">
                <a:solidFill>
                  <a:schemeClr val="bg1"/>
                </a:solidFill>
              </a:defRPr>
            </a:lvl1pPr>
            <a:lvl2pPr algn="ctr">
              <a:defRPr/>
            </a:lvl2pPr>
            <a:lvl3pPr algn="ctr">
              <a:defRPr/>
            </a:lvl3pPr>
            <a:lvl4pPr algn="ctr">
              <a:defRPr/>
            </a:lvl4pPr>
            <a:lvl5pPr algn="ctr">
              <a:defRPr/>
            </a:lvl5pPr>
          </a:lstStyle>
          <a:p>
            <a:pPr lvl="0"/>
            <a:r>
              <a:rPr lang="en-US" dirty="0"/>
              <a:t>Category 2</a:t>
            </a:r>
          </a:p>
        </p:txBody>
      </p:sp>
      <p:sp>
        <p:nvSpPr>
          <p:cNvPr id="14" name="Content Placeholder 10">
            <a:extLst>
              <a:ext uri="{FF2B5EF4-FFF2-40B4-BE49-F238E27FC236}">
                <a16:creationId xmlns:a16="http://schemas.microsoft.com/office/drawing/2014/main" id="{2AFEC7D8-4BFB-F144-8A71-722090147FD9}"/>
              </a:ext>
            </a:extLst>
          </p:cNvPr>
          <p:cNvSpPr>
            <a:spLocks noGrp="1"/>
          </p:cNvSpPr>
          <p:nvPr>
            <p:ph sz="quarter" idx="12" hasCustomPrompt="1"/>
          </p:nvPr>
        </p:nvSpPr>
        <p:spPr>
          <a:xfrm>
            <a:off x="609600" y="1735140"/>
            <a:ext cx="4944533" cy="4275541"/>
          </a:xfrm>
          <a:solidFill>
            <a:schemeClr val="bg2">
              <a:lumMod val="95000"/>
            </a:schemeClr>
          </a:solidFill>
        </p:spPr>
        <p:txBody>
          <a:bodyPr lIns="45720" rIns="45720" anchor="ctr" anchorCtr="0">
            <a:normAutofit/>
          </a:bodyPr>
          <a:lstStyle>
            <a:lvl1pPr algn="ctr">
              <a:defRPr sz="1865" b="0" cap="none" baseline="0">
                <a:solidFill>
                  <a:schemeClr val="tx1"/>
                </a:solidFill>
              </a:defRPr>
            </a:lvl1pPr>
            <a:lvl2pPr algn="l">
              <a:defRPr sz="1865"/>
            </a:lvl2pPr>
            <a:lvl3pPr algn="l">
              <a:defRPr/>
            </a:lvl3pPr>
            <a:lvl4pPr algn="l">
              <a:defRPr/>
            </a:lvl4pPr>
            <a:lvl5pPr algn="ctr">
              <a:defRPr/>
            </a:lvl5pPr>
          </a:lstStyle>
          <a:p>
            <a:pPr lvl="0"/>
            <a:r>
              <a:rPr lang="en-US" dirty="0"/>
              <a:t>Category 1 Placeholder</a:t>
            </a:r>
          </a:p>
        </p:txBody>
      </p:sp>
      <p:sp>
        <p:nvSpPr>
          <p:cNvPr id="15" name="Content Placeholder 10">
            <a:extLst>
              <a:ext uri="{FF2B5EF4-FFF2-40B4-BE49-F238E27FC236}">
                <a16:creationId xmlns:a16="http://schemas.microsoft.com/office/drawing/2014/main" id="{88733CAC-1ECE-B54C-9B64-BC98E1540042}"/>
              </a:ext>
            </a:extLst>
          </p:cNvPr>
          <p:cNvSpPr>
            <a:spLocks noGrp="1"/>
          </p:cNvSpPr>
          <p:nvPr>
            <p:ph sz="quarter" idx="13" hasCustomPrompt="1"/>
          </p:nvPr>
        </p:nvSpPr>
        <p:spPr>
          <a:xfrm>
            <a:off x="6637868" y="1735140"/>
            <a:ext cx="4944533" cy="4275541"/>
          </a:xfrm>
          <a:solidFill>
            <a:schemeClr val="bg2">
              <a:lumMod val="95000"/>
            </a:schemeClr>
          </a:solidFill>
        </p:spPr>
        <p:txBody>
          <a:bodyPr vert="horz" lIns="45720" tIns="0" rIns="45720" bIns="0" rtlCol="0" anchor="ctr" anchorCtr="0">
            <a:normAutofit/>
          </a:bodyPr>
          <a:lstStyle>
            <a:lvl1pPr algn="ctr">
              <a:defRPr lang="en-US" sz="1865" b="0" cap="none" baseline="0" dirty="0"/>
            </a:lvl1pPr>
            <a:lvl4pPr algn="l">
              <a:defRPr/>
            </a:lvl4pPr>
          </a:lstStyle>
          <a:p>
            <a:pPr lvl="0"/>
            <a:r>
              <a:rPr lang="en-US" dirty="0"/>
              <a:t>Category 2 Placeholder</a:t>
            </a:r>
          </a:p>
        </p:txBody>
      </p:sp>
      <p:sp>
        <p:nvSpPr>
          <p:cNvPr id="16" name="Slide Number Placeholder 5">
            <a:extLst>
              <a:ext uri="{FF2B5EF4-FFF2-40B4-BE49-F238E27FC236}">
                <a16:creationId xmlns:a16="http://schemas.microsoft.com/office/drawing/2014/main" id="{81FEF53B-02C4-B345-99FA-F3AFF8D11FF4}"/>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22617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E5922C-5AE6-284B-B1F6-4AB4DE27B652}"/>
              </a:ext>
            </a:extLst>
          </p:cNvPr>
          <p:cNvSpPr/>
          <p:nvPr userDrawn="1"/>
        </p:nvSpPr>
        <p:spPr>
          <a:xfrm>
            <a:off x="0" y="1"/>
            <a:ext cx="12192000" cy="914400"/>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398">
              <a:solidFill>
                <a:schemeClr val="bg1"/>
              </a:solidFill>
            </a:endParaRPr>
          </a:p>
        </p:txBody>
      </p:sp>
      <p:sp>
        <p:nvSpPr>
          <p:cNvPr id="5" name="Title">
            <a:extLst>
              <a:ext uri="{FF2B5EF4-FFF2-40B4-BE49-F238E27FC236}">
                <a16:creationId xmlns:a16="http://schemas.microsoft.com/office/drawing/2014/main" id="{DB789001-47FF-A246-95D5-1C2233DA9680}"/>
              </a:ext>
            </a:extLst>
          </p:cNvPr>
          <p:cNvSpPr>
            <a:spLocks noGrp="1"/>
          </p:cNvSpPr>
          <p:nvPr>
            <p:ph type="title" hasCustomPrompt="1"/>
          </p:nvPr>
        </p:nvSpPr>
        <p:spPr>
          <a:xfrm>
            <a:off x="623147" y="17189"/>
            <a:ext cx="10972800" cy="914400"/>
          </a:xfrm>
        </p:spPr>
        <p:txBody>
          <a:bodyPr anchor="ctr"/>
          <a:lstStyle>
            <a:lvl1pPr>
              <a:defRPr b="0">
                <a:solidFill>
                  <a:schemeClr val="bg1"/>
                </a:solidFill>
              </a:defRPr>
            </a:lvl1pPr>
          </a:lstStyle>
          <a:p>
            <a:r>
              <a:rPr lang="en-US" dirty="0"/>
              <a:t>Dashboard – 3 Elements</a:t>
            </a:r>
          </a:p>
        </p:txBody>
      </p:sp>
      <p:sp>
        <p:nvSpPr>
          <p:cNvPr id="8" name="Content Placeholder 10">
            <a:extLst>
              <a:ext uri="{FF2B5EF4-FFF2-40B4-BE49-F238E27FC236}">
                <a16:creationId xmlns:a16="http://schemas.microsoft.com/office/drawing/2014/main" id="{247008AB-5053-1C43-A58A-99FB4E4F8096}"/>
              </a:ext>
            </a:extLst>
          </p:cNvPr>
          <p:cNvSpPr>
            <a:spLocks noGrp="1"/>
          </p:cNvSpPr>
          <p:nvPr>
            <p:ph sz="quarter" idx="10" hasCustomPrompt="1"/>
          </p:nvPr>
        </p:nvSpPr>
        <p:spPr>
          <a:xfrm>
            <a:off x="609600" y="1409165"/>
            <a:ext cx="4944533" cy="327350"/>
          </a:xfrm>
          <a:solidFill>
            <a:schemeClr val="accent3"/>
          </a:solidFill>
        </p:spPr>
        <p:txBody>
          <a:bodyPr anchor="b" anchorCtr="0">
            <a:normAutofit/>
          </a:bodyPr>
          <a:lstStyle>
            <a:lvl1pPr algn="ctr">
              <a:defRPr sz="2131" b="1" cap="none" baseline="0">
                <a:solidFill>
                  <a:schemeClr val="bg1"/>
                </a:solidFill>
              </a:defRPr>
            </a:lvl1pPr>
            <a:lvl2pPr algn="ctr">
              <a:defRPr/>
            </a:lvl2pPr>
            <a:lvl3pPr algn="ctr">
              <a:defRPr/>
            </a:lvl3pPr>
            <a:lvl4pPr algn="ctr">
              <a:defRPr/>
            </a:lvl4pPr>
            <a:lvl5pPr algn="ctr">
              <a:defRPr/>
            </a:lvl5pPr>
          </a:lstStyle>
          <a:p>
            <a:pPr lvl="0"/>
            <a:r>
              <a:rPr lang="en-US" dirty="0"/>
              <a:t>Category 1</a:t>
            </a:r>
          </a:p>
        </p:txBody>
      </p:sp>
      <p:sp>
        <p:nvSpPr>
          <p:cNvPr id="9" name="Content Placeholder 10">
            <a:extLst>
              <a:ext uri="{FF2B5EF4-FFF2-40B4-BE49-F238E27FC236}">
                <a16:creationId xmlns:a16="http://schemas.microsoft.com/office/drawing/2014/main" id="{9F944852-1A41-1E47-B0B2-061B3887D757}"/>
              </a:ext>
            </a:extLst>
          </p:cNvPr>
          <p:cNvSpPr>
            <a:spLocks noGrp="1"/>
          </p:cNvSpPr>
          <p:nvPr>
            <p:ph sz="quarter" idx="11" hasCustomPrompt="1"/>
          </p:nvPr>
        </p:nvSpPr>
        <p:spPr>
          <a:xfrm>
            <a:off x="6637868" y="1409165"/>
            <a:ext cx="4944533" cy="327350"/>
          </a:xfrm>
          <a:solidFill>
            <a:schemeClr val="accent3"/>
          </a:solidFill>
        </p:spPr>
        <p:txBody>
          <a:bodyPr anchor="b" anchorCtr="0">
            <a:normAutofit/>
          </a:bodyPr>
          <a:lstStyle>
            <a:lvl1pPr algn="ctr">
              <a:defRPr sz="2131" b="1" cap="none" baseline="0">
                <a:solidFill>
                  <a:schemeClr val="bg1"/>
                </a:solidFill>
              </a:defRPr>
            </a:lvl1pPr>
            <a:lvl2pPr algn="ctr">
              <a:defRPr/>
            </a:lvl2pPr>
            <a:lvl3pPr algn="ctr">
              <a:defRPr/>
            </a:lvl3pPr>
            <a:lvl4pPr algn="ctr">
              <a:defRPr/>
            </a:lvl4pPr>
            <a:lvl5pPr algn="ctr">
              <a:defRPr/>
            </a:lvl5pPr>
          </a:lstStyle>
          <a:p>
            <a:pPr lvl="0"/>
            <a:r>
              <a:rPr lang="en-US" dirty="0"/>
              <a:t>Category 2</a:t>
            </a:r>
          </a:p>
        </p:txBody>
      </p:sp>
      <p:sp>
        <p:nvSpPr>
          <p:cNvPr id="10" name="Content Placeholder 10">
            <a:extLst>
              <a:ext uri="{FF2B5EF4-FFF2-40B4-BE49-F238E27FC236}">
                <a16:creationId xmlns:a16="http://schemas.microsoft.com/office/drawing/2014/main" id="{1B8E973D-C2A9-FF43-9F3C-656AACADDA9C}"/>
              </a:ext>
            </a:extLst>
          </p:cNvPr>
          <p:cNvSpPr>
            <a:spLocks noGrp="1"/>
          </p:cNvSpPr>
          <p:nvPr>
            <p:ph sz="quarter" idx="12" hasCustomPrompt="1"/>
          </p:nvPr>
        </p:nvSpPr>
        <p:spPr>
          <a:xfrm>
            <a:off x="609600" y="1735140"/>
            <a:ext cx="4944533" cy="1814589"/>
          </a:xfrm>
          <a:solidFill>
            <a:schemeClr val="bg2">
              <a:lumMod val="95000"/>
            </a:schemeClr>
          </a:solidFill>
        </p:spPr>
        <p:txBody>
          <a:bodyPr lIns="45720" rIns="45720" anchor="ctr" anchorCtr="1">
            <a:normAutofit/>
          </a:bodyPr>
          <a:lstStyle>
            <a:lvl1pPr algn="l">
              <a:defRPr sz="1865" b="0" cap="none" baseline="0">
                <a:solidFill>
                  <a:schemeClr val="tx1"/>
                </a:solidFill>
              </a:defRPr>
            </a:lvl1pPr>
            <a:lvl2pPr algn="l">
              <a:defRPr sz="1865"/>
            </a:lvl2pPr>
            <a:lvl3pPr algn="l">
              <a:defRPr/>
            </a:lvl3pPr>
            <a:lvl4pPr algn="ctr">
              <a:defRPr/>
            </a:lvl4pPr>
            <a:lvl5pPr algn="ctr">
              <a:defRPr/>
            </a:lvl5pPr>
          </a:lstStyle>
          <a:p>
            <a:pPr lvl="0"/>
            <a:r>
              <a:rPr lang="en-US" dirty="0"/>
              <a:t>Category 1 Placeholder</a:t>
            </a:r>
          </a:p>
        </p:txBody>
      </p:sp>
      <p:sp>
        <p:nvSpPr>
          <p:cNvPr id="11" name="Content Placeholder 10">
            <a:extLst>
              <a:ext uri="{FF2B5EF4-FFF2-40B4-BE49-F238E27FC236}">
                <a16:creationId xmlns:a16="http://schemas.microsoft.com/office/drawing/2014/main" id="{BDDE87E2-F162-C440-8798-4A57CECF76BE}"/>
              </a:ext>
            </a:extLst>
          </p:cNvPr>
          <p:cNvSpPr>
            <a:spLocks noGrp="1"/>
          </p:cNvSpPr>
          <p:nvPr>
            <p:ph sz="quarter" idx="13" hasCustomPrompt="1"/>
          </p:nvPr>
        </p:nvSpPr>
        <p:spPr>
          <a:xfrm>
            <a:off x="6637868" y="1735140"/>
            <a:ext cx="4944533" cy="4275541"/>
          </a:xfrm>
          <a:solidFill>
            <a:schemeClr val="bg2">
              <a:lumMod val="95000"/>
            </a:schemeClr>
          </a:solidFill>
        </p:spPr>
        <p:txBody>
          <a:bodyPr vert="horz" lIns="45720" tIns="0" rIns="45720" bIns="0" rtlCol="0" anchor="ctr" anchorCtr="1">
            <a:normAutofit/>
          </a:bodyPr>
          <a:lstStyle>
            <a:lvl1pPr>
              <a:defRPr lang="en-US" sz="1865" b="0" cap="none" baseline="0" dirty="0"/>
            </a:lvl1pPr>
            <a:lvl2pPr>
              <a:defRPr sz="1865"/>
            </a:lvl2pPr>
            <a:lvl3pPr algn="l">
              <a:defRPr/>
            </a:lvl3pPr>
            <a:lvl4pPr algn="l">
              <a:defRPr/>
            </a:lvl4pPr>
          </a:lstStyle>
          <a:p>
            <a:pPr lvl="0"/>
            <a:r>
              <a:rPr lang="en-US" dirty="0"/>
              <a:t>Category 2 Placeholder</a:t>
            </a:r>
          </a:p>
        </p:txBody>
      </p:sp>
      <p:sp>
        <p:nvSpPr>
          <p:cNvPr id="16" name="Content Placeholder 10">
            <a:extLst>
              <a:ext uri="{FF2B5EF4-FFF2-40B4-BE49-F238E27FC236}">
                <a16:creationId xmlns:a16="http://schemas.microsoft.com/office/drawing/2014/main" id="{2CE104D6-3FB8-8D4E-88FF-83F2EAD941C7}"/>
              </a:ext>
            </a:extLst>
          </p:cNvPr>
          <p:cNvSpPr>
            <a:spLocks noGrp="1"/>
          </p:cNvSpPr>
          <p:nvPr>
            <p:ph sz="quarter" idx="14" hasCustomPrompt="1"/>
          </p:nvPr>
        </p:nvSpPr>
        <p:spPr>
          <a:xfrm>
            <a:off x="609600" y="3870118"/>
            <a:ext cx="4944533" cy="327350"/>
          </a:xfrm>
          <a:solidFill>
            <a:schemeClr val="accent3"/>
          </a:solidFill>
        </p:spPr>
        <p:txBody>
          <a:bodyPr anchor="b" anchorCtr="0">
            <a:normAutofit/>
          </a:bodyPr>
          <a:lstStyle>
            <a:lvl1pPr algn="ctr">
              <a:defRPr sz="2131" b="1" cap="none" baseline="0">
                <a:solidFill>
                  <a:schemeClr val="bg1"/>
                </a:solidFill>
              </a:defRPr>
            </a:lvl1pPr>
            <a:lvl2pPr algn="ctr">
              <a:defRPr/>
            </a:lvl2pPr>
            <a:lvl3pPr algn="ctr">
              <a:defRPr/>
            </a:lvl3pPr>
            <a:lvl4pPr algn="ctr">
              <a:defRPr/>
            </a:lvl4pPr>
            <a:lvl5pPr algn="ctr">
              <a:defRPr/>
            </a:lvl5pPr>
          </a:lstStyle>
          <a:p>
            <a:pPr lvl="0"/>
            <a:r>
              <a:rPr lang="en-US" dirty="0"/>
              <a:t>Category 3</a:t>
            </a:r>
          </a:p>
        </p:txBody>
      </p:sp>
      <p:sp>
        <p:nvSpPr>
          <p:cNvPr id="17" name="Content Placeholder 10">
            <a:extLst>
              <a:ext uri="{FF2B5EF4-FFF2-40B4-BE49-F238E27FC236}">
                <a16:creationId xmlns:a16="http://schemas.microsoft.com/office/drawing/2014/main" id="{F8F58322-09DA-A742-9BEE-D1ED5CB310F1}"/>
              </a:ext>
            </a:extLst>
          </p:cNvPr>
          <p:cNvSpPr>
            <a:spLocks noGrp="1"/>
          </p:cNvSpPr>
          <p:nvPr>
            <p:ph sz="quarter" idx="16" hasCustomPrompt="1"/>
          </p:nvPr>
        </p:nvSpPr>
        <p:spPr>
          <a:xfrm>
            <a:off x="609600" y="4196092"/>
            <a:ext cx="4944533" cy="1814589"/>
          </a:xfrm>
          <a:solidFill>
            <a:schemeClr val="bg2">
              <a:lumMod val="95000"/>
            </a:schemeClr>
          </a:solidFill>
        </p:spPr>
        <p:txBody>
          <a:bodyPr lIns="45720" rIns="45720" anchor="ctr" anchorCtr="1">
            <a:normAutofit/>
          </a:bodyPr>
          <a:lstStyle>
            <a:lvl1pPr algn="l">
              <a:defRPr sz="1865" b="0" cap="none" baseline="0">
                <a:solidFill>
                  <a:schemeClr val="tx1"/>
                </a:solidFill>
              </a:defRPr>
            </a:lvl1pPr>
            <a:lvl2pPr algn="l">
              <a:defRPr sz="1865"/>
            </a:lvl2pPr>
            <a:lvl3pPr algn="l">
              <a:defRPr/>
            </a:lvl3pPr>
            <a:lvl4pPr algn="l">
              <a:defRPr/>
            </a:lvl4pPr>
            <a:lvl5pPr algn="ctr">
              <a:defRPr/>
            </a:lvl5pPr>
          </a:lstStyle>
          <a:p>
            <a:pPr lvl="0"/>
            <a:r>
              <a:rPr lang="en-US" dirty="0"/>
              <a:t>Category 3 Placeholder</a:t>
            </a:r>
          </a:p>
        </p:txBody>
      </p:sp>
      <p:sp>
        <p:nvSpPr>
          <p:cNvPr id="18" name="Slide Number Placeholder 5">
            <a:extLst>
              <a:ext uri="{FF2B5EF4-FFF2-40B4-BE49-F238E27FC236}">
                <a16:creationId xmlns:a16="http://schemas.microsoft.com/office/drawing/2014/main" id="{116EE639-9DAB-7147-8016-DD76F20CD9B5}"/>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74046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E5922C-5AE6-284B-B1F6-4AB4DE27B652}"/>
              </a:ext>
            </a:extLst>
          </p:cNvPr>
          <p:cNvSpPr/>
          <p:nvPr userDrawn="1"/>
        </p:nvSpPr>
        <p:spPr>
          <a:xfrm>
            <a:off x="0" y="1"/>
            <a:ext cx="12192000" cy="914400"/>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398">
              <a:solidFill>
                <a:schemeClr val="bg1"/>
              </a:solidFill>
            </a:endParaRPr>
          </a:p>
        </p:txBody>
      </p:sp>
      <p:sp>
        <p:nvSpPr>
          <p:cNvPr id="5" name="Title">
            <a:extLst>
              <a:ext uri="{FF2B5EF4-FFF2-40B4-BE49-F238E27FC236}">
                <a16:creationId xmlns:a16="http://schemas.microsoft.com/office/drawing/2014/main" id="{DB789001-47FF-A246-95D5-1C2233DA9680}"/>
              </a:ext>
            </a:extLst>
          </p:cNvPr>
          <p:cNvSpPr>
            <a:spLocks noGrp="1"/>
          </p:cNvSpPr>
          <p:nvPr>
            <p:ph type="title" hasCustomPrompt="1"/>
          </p:nvPr>
        </p:nvSpPr>
        <p:spPr>
          <a:xfrm>
            <a:off x="623147" y="17189"/>
            <a:ext cx="10972800" cy="914400"/>
          </a:xfrm>
        </p:spPr>
        <p:txBody>
          <a:bodyPr anchor="ctr"/>
          <a:lstStyle>
            <a:lvl1pPr>
              <a:defRPr b="0">
                <a:solidFill>
                  <a:schemeClr val="bg1"/>
                </a:solidFill>
              </a:defRPr>
            </a:lvl1pPr>
          </a:lstStyle>
          <a:p>
            <a:r>
              <a:rPr lang="en-US" dirty="0"/>
              <a:t>Dashboard – 4 Elements</a:t>
            </a:r>
          </a:p>
        </p:txBody>
      </p:sp>
      <p:sp>
        <p:nvSpPr>
          <p:cNvPr id="12" name="Content Placeholder 10">
            <a:extLst>
              <a:ext uri="{FF2B5EF4-FFF2-40B4-BE49-F238E27FC236}">
                <a16:creationId xmlns:a16="http://schemas.microsoft.com/office/drawing/2014/main" id="{2FDEA919-A992-3A41-A495-5A4C1FB9E4B4}"/>
              </a:ext>
            </a:extLst>
          </p:cNvPr>
          <p:cNvSpPr>
            <a:spLocks noGrp="1"/>
          </p:cNvSpPr>
          <p:nvPr>
            <p:ph sz="quarter" idx="10" hasCustomPrompt="1"/>
          </p:nvPr>
        </p:nvSpPr>
        <p:spPr>
          <a:xfrm>
            <a:off x="609600" y="1409165"/>
            <a:ext cx="4944533" cy="327350"/>
          </a:xfrm>
          <a:solidFill>
            <a:schemeClr val="accent3"/>
          </a:solidFill>
        </p:spPr>
        <p:txBody>
          <a:bodyPr vert="horz" lIns="0" tIns="0" rIns="0" bIns="0" rtlCol="0" anchor="b" anchorCtr="0">
            <a:normAutofit/>
          </a:bodyPr>
          <a:lstStyle>
            <a:lvl1pPr algn="ctr">
              <a:defRPr lang="en-US" sz="2131" b="1" cap="none" baseline="0" dirty="0">
                <a:solidFill>
                  <a:schemeClr val="bg1"/>
                </a:solidFill>
              </a:defRPr>
            </a:lvl1pPr>
          </a:lstStyle>
          <a:p>
            <a:pPr lvl="0" algn="ctr"/>
            <a:r>
              <a:rPr lang="en-US" dirty="0"/>
              <a:t>Category 1</a:t>
            </a:r>
          </a:p>
        </p:txBody>
      </p:sp>
      <p:sp>
        <p:nvSpPr>
          <p:cNvPr id="13" name="Content Placeholder 10">
            <a:extLst>
              <a:ext uri="{FF2B5EF4-FFF2-40B4-BE49-F238E27FC236}">
                <a16:creationId xmlns:a16="http://schemas.microsoft.com/office/drawing/2014/main" id="{853CD9AC-8838-B248-B549-0D866C3C0EB6}"/>
              </a:ext>
            </a:extLst>
          </p:cNvPr>
          <p:cNvSpPr>
            <a:spLocks noGrp="1"/>
          </p:cNvSpPr>
          <p:nvPr>
            <p:ph sz="quarter" idx="11" hasCustomPrompt="1"/>
          </p:nvPr>
        </p:nvSpPr>
        <p:spPr>
          <a:xfrm>
            <a:off x="6637868" y="1409165"/>
            <a:ext cx="4944533" cy="327350"/>
          </a:xfrm>
          <a:solidFill>
            <a:schemeClr val="accent3"/>
          </a:solidFill>
        </p:spPr>
        <p:txBody>
          <a:bodyPr vert="horz" lIns="0" tIns="0" rIns="0" bIns="0" rtlCol="0" anchor="b" anchorCtr="0">
            <a:normAutofit/>
          </a:bodyPr>
          <a:lstStyle>
            <a:lvl1pPr algn="ctr">
              <a:defRPr lang="en-US" sz="2131" b="1" cap="none" baseline="0" dirty="0">
                <a:solidFill>
                  <a:schemeClr val="bg1"/>
                </a:solidFill>
              </a:defRPr>
            </a:lvl1pPr>
          </a:lstStyle>
          <a:p>
            <a:pPr lvl="0" algn="ctr"/>
            <a:r>
              <a:rPr lang="en-US" dirty="0"/>
              <a:t>Category 2</a:t>
            </a:r>
          </a:p>
        </p:txBody>
      </p:sp>
      <p:sp>
        <p:nvSpPr>
          <p:cNvPr id="14" name="Content Placeholder 10">
            <a:extLst>
              <a:ext uri="{FF2B5EF4-FFF2-40B4-BE49-F238E27FC236}">
                <a16:creationId xmlns:a16="http://schemas.microsoft.com/office/drawing/2014/main" id="{C4CD511E-02C3-4E43-87FA-D21A3FF3F530}"/>
              </a:ext>
            </a:extLst>
          </p:cNvPr>
          <p:cNvSpPr>
            <a:spLocks noGrp="1"/>
          </p:cNvSpPr>
          <p:nvPr>
            <p:ph sz="quarter" idx="12" hasCustomPrompt="1"/>
          </p:nvPr>
        </p:nvSpPr>
        <p:spPr>
          <a:xfrm>
            <a:off x="609600" y="1736515"/>
            <a:ext cx="4944533" cy="1814589"/>
          </a:xfrm>
          <a:solidFill>
            <a:schemeClr val="bg2">
              <a:lumMod val="95000"/>
            </a:schemeClr>
          </a:solidFill>
        </p:spPr>
        <p:txBody>
          <a:bodyPr lIns="45720" rIns="45720" anchor="ctr" anchorCtr="1">
            <a:normAutofit/>
          </a:bodyPr>
          <a:lstStyle>
            <a:lvl1pPr algn="l">
              <a:defRPr sz="1865" b="0" cap="none" baseline="0">
                <a:solidFill>
                  <a:schemeClr val="tx1"/>
                </a:solidFill>
              </a:defRPr>
            </a:lvl1pPr>
            <a:lvl2pPr algn="l">
              <a:defRPr sz="1865"/>
            </a:lvl2pPr>
            <a:lvl3pPr algn="l">
              <a:defRPr/>
            </a:lvl3pPr>
            <a:lvl4pPr algn="l">
              <a:defRPr/>
            </a:lvl4pPr>
            <a:lvl5pPr algn="ctr">
              <a:defRPr/>
            </a:lvl5pPr>
          </a:lstStyle>
          <a:p>
            <a:pPr lvl="0"/>
            <a:r>
              <a:rPr lang="en-US" dirty="0"/>
              <a:t>Category 1 Placeholder</a:t>
            </a:r>
          </a:p>
        </p:txBody>
      </p:sp>
      <p:sp>
        <p:nvSpPr>
          <p:cNvPr id="15" name="Content Placeholder 10">
            <a:extLst>
              <a:ext uri="{FF2B5EF4-FFF2-40B4-BE49-F238E27FC236}">
                <a16:creationId xmlns:a16="http://schemas.microsoft.com/office/drawing/2014/main" id="{E21FBACA-DA9A-4F42-969E-2CACB7E2A8E6}"/>
              </a:ext>
            </a:extLst>
          </p:cNvPr>
          <p:cNvSpPr>
            <a:spLocks noGrp="1"/>
          </p:cNvSpPr>
          <p:nvPr>
            <p:ph sz="quarter" idx="13" hasCustomPrompt="1"/>
          </p:nvPr>
        </p:nvSpPr>
        <p:spPr>
          <a:xfrm>
            <a:off x="6637868" y="1736515"/>
            <a:ext cx="4944533" cy="1814589"/>
          </a:xfrm>
          <a:solidFill>
            <a:schemeClr val="bg2">
              <a:lumMod val="95000"/>
            </a:schemeClr>
          </a:solidFill>
        </p:spPr>
        <p:txBody>
          <a:bodyPr vert="horz" lIns="45720" tIns="0" rIns="45720" bIns="0" rtlCol="0" anchor="ctr" anchorCtr="1">
            <a:normAutofit/>
          </a:bodyPr>
          <a:lstStyle>
            <a:lvl1pPr>
              <a:defRPr lang="en-US" sz="1865" b="0" cap="none" baseline="0" dirty="0"/>
            </a:lvl1pPr>
          </a:lstStyle>
          <a:p>
            <a:pPr lvl="0"/>
            <a:r>
              <a:rPr lang="en-US" dirty="0"/>
              <a:t>Category 2 Placeholder</a:t>
            </a:r>
          </a:p>
        </p:txBody>
      </p:sp>
      <p:sp>
        <p:nvSpPr>
          <p:cNvPr id="18" name="Content Placeholder 10">
            <a:extLst>
              <a:ext uri="{FF2B5EF4-FFF2-40B4-BE49-F238E27FC236}">
                <a16:creationId xmlns:a16="http://schemas.microsoft.com/office/drawing/2014/main" id="{7D3F89D4-3DDD-BA4D-8E4F-0F1DBA8EACCE}"/>
              </a:ext>
            </a:extLst>
          </p:cNvPr>
          <p:cNvSpPr>
            <a:spLocks noGrp="1"/>
          </p:cNvSpPr>
          <p:nvPr>
            <p:ph sz="quarter" idx="14" hasCustomPrompt="1"/>
          </p:nvPr>
        </p:nvSpPr>
        <p:spPr>
          <a:xfrm>
            <a:off x="609600" y="3870118"/>
            <a:ext cx="4944533" cy="327350"/>
          </a:xfrm>
          <a:solidFill>
            <a:schemeClr val="accent3"/>
          </a:solidFill>
        </p:spPr>
        <p:txBody>
          <a:bodyPr vert="horz" lIns="0" tIns="0" rIns="0" bIns="0" rtlCol="0" anchor="b" anchorCtr="0">
            <a:normAutofit/>
          </a:bodyPr>
          <a:lstStyle>
            <a:lvl1pPr algn="ctr">
              <a:defRPr lang="en-US" sz="2131" b="1" cap="none" baseline="0" dirty="0">
                <a:solidFill>
                  <a:schemeClr val="bg1"/>
                </a:solidFill>
              </a:defRPr>
            </a:lvl1pPr>
          </a:lstStyle>
          <a:p>
            <a:pPr lvl="0" algn="ctr"/>
            <a:r>
              <a:rPr lang="en-US" dirty="0"/>
              <a:t>Category 3</a:t>
            </a:r>
          </a:p>
        </p:txBody>
      </p:sp>
      <p:sp>
        <p:nvSpPr>
          <p:cNvPr id="19" name="Content Placeholder 10">
            <a:extLst>
              <a:ext uri="{FF2B5EF4-FFF2-40B4-BE49-F238E27FC236}">
                <a16:creationId xmlns:a16="http://schemas.microsoft.com/office/drawing/2014/main" id="{64551029-5BED-3345-8902-CFDC38B96442}"/>
              </a:ext>
            </a:extLst>
          </p:cNvPr>
          <p:cNvSpPr>
            <a:spLocks noGrp="1"/>
          </p:cNvSpPr>
          <p:nvPr>
            <p:ph sz="quarter" idx="15" hasCustomPrompt="1"/>
          </p:nvPr>
        </p:nvSpPr>
        <p:spPr>
          <a:xfrm>
            <a:off x="6637868" y="3870118"/>
            <a:ext cx="4944533" cy="327350"/>
          </a:xfrm>
          <a:solidFill>
            <a:schemeClr val="accent3"/>
          </a:solidFill>
        </p:spPr>
        <p:txBody>
          <a:bodyPr vert="horz" lIns="0" tIns="0" rIns="0" bIns="0" rtlCol="0" anchor="b" anchorCtr="0">
            <a:normAutofit/>
          </a:bodyPr>
          <a:lstStyle>
            <a:lvl1pPr algn="ctr">
              <a:defRPr lang="en-US" sz="2131" b="1" cap="none" baseline="0" dirty="0">
                <a:solidFill>
                  <a:schemeClr val="bg1"/>
                </a:solidFill>
              </a:defRPr>
            </a:lvl1pPr>
          </a:lstStyle>
          <a:p>
            <a:pPr lvl="0" algn="ctr"/>
            <a:r>
              <a:rPr lang="en-US" dirty="0"/>
              <a:t>Category 4</a:t>
            </a:r>
          </a:p>
        </p:txBody>
      </p:sp>
      <p:sp>
        <p:nvSpPr>
          <p:cNvPr id="20" name="Content Placeholder 10">
            <a:extLst>
              <a:ext uri="{FF2B5EF4-FFF2-40B4-BE49-F238E27FC236}">
                <a16:creationId xmlns:a16="http://schemas.microsoft.com/office/drawing/2014/main" id="{EB339644-35C5-7A41-888F-D078407C891C}"/>
              </a:ext>
            </a:extLst>
          </p:cNvPr>
          <p:cNvSpPr>
            <a:spLocks noGrp="1"/>
          </p:cNvSpPr>
          <p:nvPr>
            <p:ph sz="quarter" idx="16" hasCustomPrompt="1"/>
          </p:nvPr>
        </p:nvSpPr>
        <p:spPr>
          <a:xfrm>
            <a:off x="609600" y="4197466"/>
            <a:ext cx="4944533" cy="1814589"/>
          </a:xfrm>
          <a:solidFill>
            <a:schemeClr val="bg2">
              <a:lumMod val="95000"/>
            </a:schemeClr>
          </a:solidFill>
        </p:spPr>
        <p:txBody>
          <a:bodyPr lIns="45720" rIns="45720" anchor="ctr" anchorCtr="1">
            <a:normAutofit/>
          </a:bodyPr>
          <a:lstStyle>
            <a:lvl1pPr algn="l">
              <a:defRPr sz="1865" b="0" cap="none" baseline="0">
                <a:solidFill>
                  <a:schemeClr val="tx1"/>
                </a:solidFill>
              </a:defRPr>
            </a:lvl1pPr>
            <a:lvl2pPr algn="l">
              <a:defRPr sz="1865"/>
            </a:lvl2pPr>
            <a:lvl3pPr algn="l">
              <a:defRPr/>
            </a:lvl3pPr>
            <a:lvl4pPr algn="l">
              <a:defRPr/>
            </a:lvl4pPr>
            <a:lvl5pPr algn="ctr">
              <a:defRPr/>
            </a:lvl5pPr>
          </a:lstStyle>
          <a:p>
            <a:pPr lvl="0"/>
            <a:r>
              <a:rPr lang="en-US" dirty="0"/>
              <a:t>Category 3 Placeholder</a:t>
            </a:r>
          </a:p>
        </p:txBody>
      </p:sp>
      <p:sp>
        <p:nvSpPr>
          <p:cNvPr id="21" name="Content Placeholder 10">
            <a:extLst>
              <a:ext uri="{FF2B5EF4-FFF2-40B4-BE49-F238E27FC236}">
                <a16:creationId xmlns:a16="http://schemas.microsoft.com/office/drawing/2014/main" id="{CFFB69BC-335B-3042-BA20-E10928AC3E30}"/>
              </a:ext>
            </a:extLst>
          </p:cNvPr>
          <p:cNvSpPr>
            <a:spLocks noGrp="1"/>
          </p:cNvSpPr>
          <p:nvPr>
            <p:ph sz="quarter" idx="17" hasCustomPrompt="1"/>
          </p:nvPr>
        </p:nvSpPr>
        <p:spPr>
          <a:xfrm>
            <a:off x="6637868" y="4197466"/>
            <a:ext cx="4944533" cy="1814589"/>
          </a:xfrm>
          <a:solidFill>
            <a:schemeClr val="bg2">
              <a:lumMod val="95000"/>
            </a:schemeClr>
          </a:solidFill>
        </p:spPr>
        <p:txBody>
          <a:bodyPr vert="horz" lIns="45720" tIns="0" rIns="45720" bIns="0" rtlCol="0" anchor="ctr" anchorCtr="1">
            <a:normAutofit/>
          </a:bodyPr>
          <a:lstStyle>
            <a:lvl1pPr>
              <a:defRPr lang="en-US" sz="1865" b="0" cap="none" baseline="0" dirty="0"/>
            </a:lvl1pPr>
          </a:lstStyle>
          <a:p>
            <a:pPr lvl="0"/>
            <a:r>
              <a:rPr lang="en-US" dirty="0"/>
              <a:t>Category 4 Placeholder</a:t>
            </a:r>
          </a:p>
        </p:txBody>
      </p:sp>
      <p:sp>
        <p:nvSpPr>
          <p:cNvPr id="22" name="Slide Number Placeholder 5">
            <a:extLst>
              <a:ext uri="{FF2B5EF4-FFF2-40B4-BE49-F238E27FC236}">
                <a16:creationId xmlns:a16="http://schemas.microsoft.com/office/drawing/2014/main" id="{E4A38A96-5493-FD47-9B8F-8852FB688B71}"/>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423565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E5922C-5AE6-284B-B1F6-4AB4DE27B652}"/>
              </a:ext>
            </a:extLst>
          </p:cNvPr>
          <p:cNvSpPr/>
          <p:nvPr userDrawn="1"/>
        </p:nvSpPr>
        <p:spPr>
          <a:xfrm>
            <a:off x="0" y="1"/>
            <a:ext cx="12192000" cy="914400"/>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398">
              <a:solidFill>
                <a:schemeClr val="bg1"/>
              </a:solidFill>
            </a:endParaRPr>
          </a:p>
        </p:txBody>
      </p:sp>
      <p:sp>
        <p:nvSpPr>
          <p:cNvPr id="5" name="Title">
            <a:extLst>
              <a:ext uri="{FF2B5EF4-FFF2-40B4-BE49-F238E27FC236}">
                <a16:creationId xmlns:a16="http://schemas.microsoft.com/office/drawing/2014/main" id="{DB789001-47FF-A246-95D5-1C2233DA9680}"/>
              </a:ext>
            </a:extLst>
          </p:cNvPr>
          <p:cNvSpPr>
            <a:spLocks noGrp="1"/>
          </p:cNvSpPr>
          <p:nvPr>
            <p:ph type="title" hasCustomPrompt="1"/>
          </p:nvPr>
        </p:nvSpPr>
        <p:spPr>
          <a:xfrm>
            <a:off x="623147" y="17189"/>
            <a:ext cx="10972800" cy="914400"/>
          </a:xfrm>
        </p:spPr>
        <p:txBody>
          <a:bodyPr anchor="ctr"/>
          <a:lstStyle>
            <a:lvl1pPr>
              <a:defRPr b="0">
                <a:solidFill>
                  <a:schemeClr val="bg1"/>
                </a:solidFill>
              </a:defRPr>
            </a:lvl1pPr>
          </a:lstStyle>
          <a:p>
            <a:r>
              <a:rPr lang="en-US" dirty="0"/>
              <a:t>Dashboard – 6 Elements</a:t>
            </a:r>
          </a:p>
        </p:txBody>
      </p:sp>
      <p:sp>
        <p:nvSpPr>
          <p:cNvPr id="16" name="Content Placeholder 10">
            <a:extLst>
              <a:ext uri="{FF2B5EF4-FFF2-40B4-BE49-F238E27FC236}">
                <a16:creationId xmlns:a16="http://schemas.microsoft.com/office/drawing/2014/main" id="{141CD326-E2FB-E948-93E1-7404D498FDF8}"/>
              </a:ext>
            </a:extLst>
          </p:cNvPr>
          <p:cNvSpPr>
            <a:spLocks noGrp="1"/>
          </p:cNvSpPr>
          <p:nvPr>
            <p:ph sz="quarter" idx="12" hasCustomPrompt="1"/>
          </p:nvPr>
        </p:nvSpPr>
        <p:spPr>
          <a:xfrm>
            <a:off x="609600" y="1741067"/>
            <a:ext cx="4944533" cy="1136525"/>
          </a:xfrm>
          <a:solidFill>
            <a:schemeClr val="bg2">
              <a:lumMod val="95000"/>
            </a:schemeClr>
          </a:solidFill>
        </p:spPr>
        <p:txBody>
          <a:bodyPr vert="horz" lIns="45720" tIns="0" rIns="45720" bIns="0" rtlCol="0" anchor="ctr" anchorCtr="1">
            <a:normAutofit/>
          </a:bodyPr>
          <a:lstStyle>
            <a:lvl1pPr>
              <a:defRPr lang="en-US" sz="1865" b="0" cap="none" baseline="0" dirty="0"/>
            </a:lvl1pPr>
            <a:lvl4pPr marL="232613" indent="0">
              <a:defRPr/>
            </a:lvl4pPr>
          </a:lstStyle>
          <a:p>
            <a:pPr lvl="0"/>
            <a:r>
              <a:rPr lang="en-US" dirty="0"/>
              <a:t>Category 1 Placeholder</a:t>
            </a:r>
          </a:p>
        </p:txBody>
      </p:sp>
      <p:sp>
        <p:nvSpPr>
          <p:cNvPr id="17" name="Content Placeholder 10">
            <a:extLst>
              <a:ext uri="{FF2B5EF4-FFF2-40B4-BE49-F238E27FC236}">
                <a16:creationId xmlns:a16="http://schemas.microsoft.com/office/drawing/2014/main" id="{6C0EAE52-EC5F-4B46-90DB-87CB4ACC0BB5}"/>
              </a:ext>
            </a:extLst>
          </p:cNvPr>
          <p:cNvSpPr>
            <a:spLocks noGrp="1"/>
          </p:cNvSpPr>
          <p:nvPr>
            <p:ph sz="quarter" idx="13" hasCustomPrompt="1"/>
          </p:nvPr>
        </p:nvSpPr>
        <p:spPr>
          <a:xfrm>
            <a:off x="6637868" y="1741067"/>
            <a:ext cx="4944533" cy="1136525"/>
          </a:xfrm>
          <a:solidFill>
            <a:schemeClr val="bg2">
              <a:lumMod val="95000"/>
            </a:schemeClr>
          </a:solidFill>
        </p:spPr>
        <p:txBody>
          <a:bodyPr vert="horz" lIns="45720" tIns="0" rIns="45720" bIns="0" rtlCol="0" anchor="ctr" anchorCtr="1">
            <a:normAutofit/>
          </a:bodyPr>
          <a:lstStyle>
            <a:lvl1pPr>
              <a:defRPr lang="en-US" sz="1865" b="0" cap="none" baseline="0" dirty="0"/>
            </a:lvl1pPr>
            <a:lvl4pPr marL="152255" indent="0">
              <a:defRPr/>
            </a:lvl4pPr>
          </a:lstStyle>
          <a:p>
            <a:pPr lvl="3"/>
            <a:r>
              <a:rPr lang="en-US" dirty="0"/>
              <a:t>Category 2 Placeholder</a:t>
            </a:r>
          </a:p>
        </p:txBody>
      </p:sp>
      <p:sp>
        <p:nvSpPr>
          <p:cNvPr id="22" name="Content Placeholder 10">
            <a:extLst>
              <a:ext uri="{FF2B5EF4-FFF2-40B4-BE49-F238E27FC236}">
                <a16:creationId xmlns:a16="http://schemas.microsoft.com/office/drawing/2014/main" id="{0E3190F2-31C2-814E-9B93-3D59150B6FA3}"/>
              </a:ext>
            </a:extLst>
          </p:cNvPr>
          <p:cNvSpPr>
            <a:spLocks noGrp="1"/>
          </p:cNvSpPr>
          <p:nvPr>
            <p:ph sz="quarter" idx="14" hasCustomPrompt="1"/>
          </p:nvPr>
        </p:nvSpPr>
        <p:spPr>
          <a:xfrm>
            <a:off x="609600" y="3018477"/>
            <a:ext cx="4944533" cy="327350"/>
          </a:xfrm>
          <a:solidFill>
            <a:schemeClr val="accent3"/>
          </a:solidFill>
        </p:spPr>
        <p:txBody>
          <a:bodyPr vert="horz" lIns="0" tIns="0" rIns="0" bIns="0" rtlCol="0" anchor="b" anchorCtr="0">
            <a:noAutofit/>
          </a:bodyPr>
          <a:lstStyle>
            <a:lvl1pPr algn="ctr">
              <a:defRPr lang="en-US" sz="2131" b="1" cap="none" baseline="0" dirty="0">
                <a:solidFill>
                  <a:schemeClr val="bg1"/>
                </a:solidFill>
              </a:defRPr>
            </a:lvl1pPr>
          </a:lstStyle>
          <a:p>
            <a:pPr lvl="0" algn="ctr"/>
            <a:r>
              <a:rPr lang="en-US" dirty="0"/>
              <a:t>Category 3</a:t>
            </a:r>
          </a:p>
        </p:txBody>
      </p:sp>
      <p:sp>
        <p:nvSpPr>
          <p:cNvPr id="23" name="Content Placeholder 10">
            <a:extLst>
              <a:ext uri="{FF2B5EF4-FFF2-40B4-BE49-F238E27FC236}">
                <a16:creationId xmlns:a16="http://schemas.microsoft.com/office/drawing/2014/main" id="{A1F6932A-D706-5249-91A9-EEFABED3A861}"/>
              </a:ext>
            </a:extLst>
          </p:cNvPr>
          <p:cNvSpPr>
            <a:spLocks noGrp="1"/>
          </p:cNvSpPr>
          <p:nvPr>
            <p:ph sz="quarter" idx="15" hasCustomPrompt="1"/>
          </p:nvPr>
        </p:nvSpPr>
        <p:spPr>
          <a:xfrm>
            <a:off x="6637868" y="3018477"/>
            <a:ext cx="4944533" cy="327350"/>
          </a:xfrm>
          <a:solidFill>
            <a:schemeClr val="accent3"/>
          </a:solidFill>
        </p:spPr>
        <p:txBody>
          <a:bodyPr vert="horz" lIns="0" tIns="0" rIns="0" bIns="0" rtlCol="0" anchor="b" anchorCtr="0">
            <a:noAutofit/>
          </a:bodyPr>
          <a:lstStyle>
            <a:lvl1pPr algn="ctr">
              <a:defRPr lang="en-US" sz="2131" b="1" cap="none" baseline="0" dirty="0">
                <a:solidFill>
                  <a:schemeClr val="bg1"/>
                </a:solidFill>
              </a:defRPr>
            </a:lvl1pPr>
          </a:lstStyle>
          <a:p>
            <a:pPr lvl="0" algn="ctr"/>
            <a:r>
              <a:rPr lang="en-US" dirty="0"/>
              <a:t>Category 4</a:t>
            </a:r>
          </a:p>
        </p:txBody>
      </p:sp>
      <p:sp>
        <p:nvSpPr>
          <p:cNvPr id="24" name="Content Placeholder 10">
            <a:extLst>
              <a:ext uri="{FF2B5EF4-FFF2-40B4-BE49-F238E27FC236}">
                <a16:creationId xmlns:a16="http://schemas.microsoft.com/office/drawing/2014/main" id="{FEC8E117-BBD2-9448-BDB7-1074045D6062}"/>
              </a:ext>
            </a:extLst>
          </p:cNvPr>
          <p:cNvSpPr>
            <a:spLocks noGrp="1"/>
          </p:cNvSpPr>
          <p:nvPr>
            <p:ph sz="quarter" idx="16" hasCustomPrompt="1"/>
          </p:nvPr>
        </p:nvSpPr>
        <p:spPr>
          <a:xfrm>
            <a:off x="609600" y="3345192"/>
            <a:ext cx="4944533" cy="1136525"/>
          </a:xfrm>
          <a:solidFill>
            <a:schemeClr val="bg2">
              <a:lumMod val="95000"/>
            </a:schemeClr>
          </a:solidFill>
        </p:spPr>
        <p:txBody>
          <a:bodyPr vert="horz" lIns="45720" tIns="0" rIns="45720" bIns="0" rtlCol="0" anchor="ctr" anchorCtr="1">
            <a:normAutofit/>
          </a:bodyPr>
          <a:lstStyle>
            <a:lvl1pPr>
              <a:defRPr lang="en-US" sz="1865" b="0" cap="none" baseline="0" dirty="0"/>
            </a:lvl1pPr>
            <a:lvl4pPr marL="232613" indent="0">
              <a:defRPr/>
            </a:lvl4pPr>
          </a:lstStyle>
          <a:p>
            <a:pPr lvl="0"/>
            <a:r>
              <a:rPr lang="en-US" dirty="0"/>
              <a:t>Category 3 Placeholder</a:t>
            </a:r>
          </a:p>
        </p:txBody>
      </p:sp>
      <p:sp>
        <p:nvSpPr>
          <p:cNvPr id="25" name="Content Placeholder 10">
            <a:extLst>
              <a:ext uri="{FF2B5EF4-FFF2-40B4-BE49-F238E27FC236}">
                <a16:creationId xmlns:a16="http://schemas.microsoft.com/office/drawing/2014/main" id="{66540E92-CA15-A54B-880B-CBBAB8023F83}"/>
              </a:ext>
            </a:extLst>
          </p:cNvPr>
          <p:cNvSpPr>
            <a:spLocks noGrp="1"/>
          </p:cNvSpPr>
          <p:nvPr>
            <p:ph sz="quarter" idx="17" hasCustomPrompt="1"/>
          </p:nvPr>
        </p:nvSpPr>
        <p:spPr>
          <a:xfrm>
            <a:off x="6637868" y="3345192"/>
            <a:ext cx="4944533" cy="1136525"/>
          </a:xfrm>
          <a:solidFill>
            <a:schemeClr val="bg2">
              <a:lumMod val="95000"/>
            </a:schemeClr>
          </a:solidFill>
        </p:spPr>
        <p:txBody>
          <a:bodyPr vert="horz" lIns="45720" tIns="0" rIns="45720" bIns="0" rtlCol="0" anchor="ctr" anchorCtr="1">
            <a:normAutofit/>
          </a:bodyPr>
          <a:lstStyle>
            <a:lvl1pPr>
              <a:defRPr lang="en-US" sz="1865" b="0" cap="none" baseline="0" dirty="0"/>
            </a:lvl1pPr>
            <a:lvl4pPr marL="232613" indent="0">
              <a:defRPr/>
            </a:lvl4pPr>
          </a:lstStyle>
          <a:p>
            <a:pPr lvl="0"/>
            <a:r>
              <a:rPr lang="en-US" dirty="0"/>
              <a:t>Category 4 Placeholder</a:t>
            </a:r>
          </a:p>
        </p:txBody>
      </p:sp>
      <p:sp>
        <p:nvSpPr>
          <p:cNvPr id="26" name="Content Placeholder 10">
            <a:extLst>
              <a:ext uri="{FF2B5EF4-FFF2-40B4-BE49-F238E27FC236}">
                <a16:creationId xmlns:a16="http://schemas.microsoft.com/office/drawing/2014/main" id="{E6A870E4-558D-6C4E-B1F1-8F6B7C54D0E1}"/>
              </a:ext>
            </a:extLst>
          </p:cNvPr>
          <p:cNvSpPr>
            <a:spLocks noGrp="1"/>
          </p:cNvSpPr>
          <p:nvPr>
            <p:ph sz="quarter" idx="18" hasCustomPrompt="1"/>
          </p:nvPr>
        </p:nvSpPr>
        <p:spPr>
          <a:xfrm>
            <a:off x="609600" y="4627789"/>
            <a:ext cx="4944533" cy="327350"/>
          </a:xfrm>
          <a:solidFill>
            <a:schemeClr val="accent3"/>
          </a:solidFill>
        </p:spPr>
        <p:txBody>
          <a:bodyPr vert="horz" lIns="0" tIns="0" rIns="0" bIns="0" rtlCol="0" anchor="b" anchorCtr="0">
            <a:noAutofit/>
          </a:bodyPr>
          <a:lstStyle>
            <a:lvl1pPr algn="ctr">
              <a:defRPr lang="en-US" sz="2131" b="1" cap="none" baseline="0" dirty="0">
                <a:solidFill>
                  <a:schemeClr val="bg1"/>
                </a:solidFill>
              </a:defRPr>
            </a:lvl1pPr>
          </a:lstStyle>
          <a:p>
            <a:pPr lvl="0" algn="ctr"/>
            <a:r>
              <a:rPr lang="en-US" dirty="0"/>
              <a:t>Category 5</a:t>
            </a:r>
          </a:p>
        </p:txBody>
      </p:sp>
      <p:sp>
        <p:nvSpPr>
          <p:cNvPr id="27" name="Content Placeholder 10">
            <a:extLst>
              <a:ext uri="{FF2B5EF4-FFF2-40B4-BE49-F238E27FC236}">
                <a16:creationId xmlns:a16="http://schemas.microsoft.com/office/drawing/2014/main" id="{D7276E24-46C7-6E42-8AE9-EE1A77566392}"/>
              </a:ext>
            </a:extLst>
          </p:cNvPr>
          <p:cNvSpPr>
            <a:spLocks noGrp="1"/>
          </p:cNvSpPr>
          <p:nvPr>
            <p:ph sz="quarter" idx="19" hasCustomPrompt="1"/>
          </p:nvPr>
        </p:nvSpPr>
        <p:spPr>
          <a:xfrm>
            <a:off x="6637868" y="4627789"/>
            <a:ext cx="4944533" cy="327350"/>
          </a:xfrm>
          <a:solidFill>
            <a:schemeClr val="accent3"/>
          </a:solidFill>
        </p:spPr>
        <p:txBody>
          <a:bodyPr vert="horz" lIns="0" tIns="0" rIns="0" bIns="0" rtlCol="0" anchor="b" anchorCtr="0">
            <a:noAutofit/>
          </a:bodyPr>
          <a:lstStyle>
            <a:lvl1pPr algn="ctr">
              <a:defRPr lang="en-US" sz="2131" b="1" cap="none" baseline="0" dirty="0">
                <a:solidFill>
                  <a:schemeClr val="bg1"/>
                </a:solidFill>
              </a:defRPr>
            </a:lvl1pPr>
          </a:lstStyle>
          <a:p>
            <a:pPr lvl="0" algn="ctr"/>
            <a:r>
              <a:rPr lang="en-US" dirty="0"/>
              <a:t>Category 6</a:t>
            </a:r>
          </a:p>
        </p:txBody>
      </p:sp>
      <p:sp>
        <p:nvSpPr>
          <p:cNvPr id="28" name="Content Placeholder 10">
            <a:extLst>
              <a:ext uri="{FF2B5EF4-FFF2-40B4-BE49-F238E27FC236}">
                <a16:creationId xmlns:a16="http://schemas.microsoft.com/office/drawing/2014/main" id="{B5B9257A-D1C1-5447-92F8-772205C82D14}"/>
              </a:ext>
            </a:extLst>
          </p:cNvPr>
          <p:cNvSpPr>
            <a:spLocks noGrp="1"/>
          </p:cNvSpPr>
          <p:nvPr>
            <p:ph sz="quarter" idx="20" hasCustomPrompt="1"/>
          </p:nvPr>
        </p:nvSpPr>
        <p:spPr>
          <a:xfrm>
            <a:off x="609600" y="4958000"/>
            <a:ext cx="4944533" cy="1136525"/>
          </a:xfrm>
          <a:solidFill>
            <a:schemeClr val="bg2">
              <a:lumMod val="95000"/>
            </a:schemeClr>
          </a:solidFill>
        </p:spPr>
        <p:txBody>
          <a:bodyPr vert="horz" lIns="45720" tIns="0" rIns="45720" bIns="0" rtlCol="0" anchor="ctr" anchorCtr="1">
            <a:normAutofit/>
          </a:bodyPr>
          <a:lstStyle>
            <a:lvl1pPr>
              <a:defRPr lang="en-US" sz="1865" b="0" cap="none" baseline="0" dirty="0"/>
            </a:lvl1pPr>
            <a:lvl4pPr marL="152255" indent="0">
              <a:defRPr/>
            </a:lvl4pPr>
          </a:lstStyle>
          <a:p>
            <a:pPr lvl="0"/>
            <a:r>
              <a:rPr lang="en-US" dirty="0"/>
              <a:t>Category 5 Placeholder</a:t>
            </a:r>
          </a:p>
        </p:txBody>
      </p:sp>
      <p:sp>
        <p:nvSpPr>
          <p:cNvPr id="29" name="Content Placeholder 10">
            <a:extLst>
              <a:ext uri="{FF2B5EF4-FFF2-40B4-BE49-F238E27FC236}">
                <a16:creationId xmlns:a16="http://schemas.microsoft.com/office/drawing/2014/main" id="{CDDCE25A-4E4B-1341-B8BE-E2F970AF98E6}"/>
              </a:ext>
            </a:extLst>
          </p:cNvPr>
          <p:cNvSpPr>
            <a:spLocks noGrp="1"/>
          </p:cNvSpPr>
          <p:nvPr>
            <p:ph sz="quarter" idx="21" hasCustomPrompt="1"/>
          </p:nvPr>
        </p:nvSpPr>
        <p:spPr>
          <a:xfrm>
            <a:off x="6637868" y="4958000"/>
            <a:ext cx="4944533" cy="1136525"/>
          </a:xfrm>
          <a:solidFill>
            <a:schemeClr val="bg2">
              <a:lumMod val="95000"/>
            </a:schemeClr>
          </a:solidFill>
        </p:spPr>
        <p:txBody>
          <a:bodyPr vert="horz" lIns="45720" tIns="0" rIns="45720" bIns="0" rtlCol="0" anchor="ctr" anchorCtr="1">
            <a:normAutofit/>
          </a:bodyPr>
          <a:lstStyle>
            <a:lvl1pPr>
              <a:defRPr lang="en-US" sz="1865" b="0" cap="none" baseline="0" dirty="0"/>
            </a:lvl1pPr>
            <a:lvl4pPr marL="152255" indent="0">
              <a:defRPr/>
            </a:lvl4pPr>
          </a:lstStyle>
          <a:p>
            <a:pPr lvl="0"/>
            <a:r>
              <a:rPr lang="en-US" dirty="0"/>
              <a:t>Category 6 Placeholder</a:t>
            </a:r>
          </a:p>
        </p:txBody>
      </p:sp>
      <p:sp>
        <p:nvSpPr>
          <p:cNvPr id="30" name="Content Placeholder 10">
            <a:extLst>
              <a:ext uri="{FF2B5EF4-FFF2-40B4-BE49-F238E27FC236}">
                <a16:creationId xmlns:a16="http://schemas.microsoft.com/office/drawing/2014/main" id="{AFEDEC02-892C-6A48-AE7C-D530CC99B17E}"/>
              </a:ext>
            </a:extLst>
          </p:cNvPr>
          <p:cNvSpPr>
            <a:spLocks noGrp="1"/>
          </p:cNvSpPr>
          <p:nvPr>
            <p:ph sz="quarter" idx="10" hasCustomPrompt="1"/>
          </p:nvPr>
        </p:nvSpPr>
        <p:spPr>
          <a:xfrm>
            <a:off x="609600" y="1409165"/>
            <a:ext cx="4944533" cy="327350"/>
          </a:xfrm>
          <a:solidFill>
            <a:schemeClr val="accent3"/>
          </a:solidFill>
        </p:spPr>
        <p:txBody>
          <a:bodyPr anchor="b" anchorCtr="0">
            <a:noAutofit/>
          </a:bodyPr>
          <a:lstStyle>
            <a:lvl1pPr algn="ctr">
              <a:defRPr sz="2131" b="1" cap="none" baseline="0">
                <a:solidFill>
                  <a:schemeClr val="bg1"/>
                </a:solidFill>
              </a:defRPr>
            </a:lvl1pPr>
            <a:lvl2pPr algn="ctr">
              <a:defRPr/>
            </a:lvl2pPr>
            <a:lvl3pPr algn="ctr">
              <a:defRPr/>
            </a:lvl3pPr>
            <a:lvl4pPr algn="ctr">
              <a:defRPr/>
            </a:lvl4pPr>
            <a:lvl5pPr algn="ctr">
              <a:defRPr/>
            </a:lvl5pPr>
          </a:lstStyle>
          <a:p>
            <a:pPr lvl="0"/>
            <a:r>
              <a:rPr lang="en-US" dirty="0"/>
              <a:t>Category 1</a:t>
            </a:r>
          </a:p>
        </p:txBody>
      </p:sp>
      <p:sp>
        <p:nvSpPr>
          <p:cNvPr id="31" name="Content Placeholder 10">
            <a:extLst>
              <a:ext uri="{FF2B5EF4-FFF2-40B4-BE49-F238E27FC236}">
                <a16:creationId xmlns:a16="http://schemas.microsoft.com/office/drawing/2014/main" id="{43D75EA4-B554-8D4D-8390-6B442BA8C33C}"/>
              </a:ext>
            </a:extLst>
          </p:cNvPr>
          <p:cNvSpPr>
            <a:spLocks noGrp="1"/>
          </p:cNvSpPr>
          <p:nvPr>
            <p:ph sz="quarter" idx="11" hasCustomPrompt="1"/>
          </p:nvPr>
        </p:nvSpPr>
        <p:spPr>
          <a:xfrm>
            <a:off x="6637868" y="1409165"/>
            <a:ext cx="4944533" cy="327350"/>
          </a:xfrm>
          <a:solidFill>
            <a:schemeClr val="accent3"/>
          </a:solidFill>
        </p:spPr>
        <p:txBody>
          <a:bodyPr vert="horz" lIns="0" tIns="0" rIns="0" bIns="0" rtlCol="0" anchor="b" anchorCtr="0">
            <a:noAutofit/>
          </a:bodyPr>
          <a:lstStyle>
            <a:lvl1pPr algn="ctr">
              <a:defRPr lang="en-US" sz="2131" b="1" cap="none" baseline="0" dirty="0">
                <a:solidFill>
                  <a:schemeClr val="bg1"/>
                </a:solidFill>
              </a:defRPr>
            </a:lvl1pPr>
          </a:lstStyle>
          <a:p>
            <a:pPr lvl="0" algn="ctr"/>
            <a:r>
              <a:rPr lang="en-US" dirty="0"/>
              <a:t>Category 2</a:t>
            </a:r>
          </a:p>
        </p:txBody>
      </p:sp>
      <p:sp>
        <p:nvSpPr>
          <p:cNvPr id="32" name="Slide Number Placeholder 5">
            <a:extLst>
              <a:ext uri="{FF2B5EF4-FFF2-40B4-BE49-F238E27FC236}">
                <a16:creationId xmlns:a16="http://schemas.microsoft.com/office/drawing/2014/main" id="{232066AE-98C8-034B-B5A3-0A4B46D4F632}"/>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276724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RESENTER w/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99ABFAF-12DE-DD2A-36CD-4138CE4FCB97}"/>
              </a:ext>
            </a:extLst>
          </p:cNvPr>
          <p:cNvPicPr>
            <a:picLocks noChangeAspect="1"/>
          </p:cNvPicPr>
          <p:nvPr userDrawn="1"/>
        </p:nvPicPr>
        <p:blipFill>
          <a:blip r:embed="rId3">
            <a:alphaModFix amt="65000"/>
          </a:blip>
          <a:stretch>
            <a:fillRect/>
          </a:stretch>
        </p:blipFill>
        <p:spPr>
          <a:xfrm>
            <a:off x="-471410" y="3617745"/>
            <a:ext cx="4062537" cy="4058779"/>
          </a:xfrm>
          <a:prstGeom prst="rect">
            <a:avLst/>
          </a:prstGeom>
        </p:spPr>
      </p:pic>
      <p:sp>
        <p:nvSpPr>
          <p:cNvPr id="38" name="Text Placeholder 30">
            <a:extLst>
              <a:ext uri="{FF2B5EF4-FFF2-40B4-BE49-F238E27FC236}">
                <a16:creationId xmlns:a16="http://schemas.microsoft.com/office/drawing/2014/main" id="{010A4769-CEB4-479A-4412-D13D78BF672E}"/>
              </a:ext>
            </a:extLst>
          </p:cNvPr>
          <p:cNvSpPr>
            <a:spLocks noGrp="1"/>
          </p:cNvSpPr>
          <p:nvPr>
            <p:ph type="body" sz="quarter" idx="23" hasCustomPrompt="1"/>
          </p:nvPr>
        </p:nvSpPr>
        <p:spPr>
          <a:xfrm>
            <a:off x="724136" y="608889"/>
            <a:ext cx="10743728" cy="600725"/>
          </a:xfrm>
          <a:prstGeom prst="rect">
            <a:avLst/>
          </a:prstGeom>
        </p:spPr>
        <p:txBody>
          <a:bodyPr anchor="ctr"/>
          <a:lstStyle>
            <a:lvl1pPr marL="0" indent="0" algn="ctr">
              <a:buFontTx/>
              <a:buNone/>
              <a:defRPr sz="2931">
                <a:solidFill>
                  <a:schemeClr val="bg1"/>
                </a:solidFill>
              </a:defRPr>
            </a:lvl1pPr>
            <a:lvl2pPr marL="456777" indent="0" algn="ctr">
              <a:buFontTx/>
              <a:buNone/>
              <a:defRPr sz="3197">
                <a:solidFill>
                  <a:schemeClr val="bg1"/>
                </a:solidFill>
              </a:defRPr>
            </a:lvl2pPr>
            <a:lvl3pPr marL="913554" indent="0" algn="ctr">
              <a:buFontTx/>
              <a:buNone/>
              <a:defRPr sz="3197">
                <a:solidFill>
                  <a:schemeClr val="bg1"/>
                </a:solidFill>
              </a:defRPr>
            </a:lvl3pPr>
            <a:lvl4pPr marL="1370331" indent="0" algn="ctr">
              <a:buFontTx/>
              <a:buNone/>
              <a:defRPr sz="3197">
                <a:solidFill>
                  <a:schemeClr val="bg1"/>
                </a:solidFill>
              </a:defRPr>
            </a:lvl4pPr>
            <a:lvl5pPr marL="1827108" indent="0" algn="ctr">
              <a:buFontTx/>
              <a:buNone/>
              <a:defRPr sz="3197">
                <a:solidFill>
                  <a:schemeClr val="bg1"/>
                </a:solidFill>
              </a:defRPr>
            </a:lvl5pPr>
          </a:lstStyle>
          <a:p>
            <a:pPr lvl="0"/>
            <a:r>
              <a:rPr lang="en-US" dirty="0"/>
              <a:t>Sample Presenter Slide Headline</a:t>
            </a:r>
          </a:p>
        </p:txBody>
      </p:sp>
      <p:sp>
        <p:nvSpPr>
          <p:cNvPr id="40" name="Text Placeholder 30">
            <a:extLst>
              <a:ext uri="{FF2B5EF4-FFF2-40B4-BE49-F238E27FC236}">
                <a16:creationId xmlns:a16="http://schemas.microsoft.com/office/drawing/2014/main" id="{0A422093-CDC9-D150-C32C-DD34C3C92AE0}"/>
              </a:ext>
            </a:extLst>
          </p:cNvPr>
          <p:cNvSpPr>
            <a:spLocks noGrp="1"/>
          </p:cNvSpPr>
          <p:nvPr>
            <p:ph type="body" sz="quarter" idx="24" hasCustomPrompt="1"/>
          </p:nvPr>
        </p:nvSpPr>
        <p:spPr>
          <a:xfrm>
            <a:off x="724136" y="1231070"/>
            <a:ext cx="10743728" cy="396364"/>
          </a:xfrm>
          <a:prstGeom prst="rect">
            <a:avLst/>
          </a:prstGeom>
        </p:spPr>
        <p:txBody>
          <a:bodyPr anchor="ctr"/>
          <a:lstStyle>
            <a:lvl1pPr marL="0" indent="0" algn="ctr">
              <a:buFontTx/>
              <a:buNone/>
              <a:defRPr sz="1865">
                <a:solidFill>
                  <a:schemeClr val="accent5"/>
                </a:solidFill>
              </a:defRPr>
            </a:lvl1pPr>
            <a:lvl2pPr marL="456777" indent="0" algn="ctr">
              <a:buFontTx/>
              <a:buNone/>
              <a:defRPr sz="3197">
                <a:solidFill>
                  <a:schemeClr val="bg1"/>
                </a:solidFill>
              </a:defRPr>
            </a:lvl2pPr>
            <a:lvl3pPr marL="913554" indent="0" algn="ctr">
              <a:buFontTx/>
              <a:buNone/>
              <a:defRPr sz="3197">
                <a:solidFill>
                  <a:schemeClr val="bg1"/>
                </a:solidFill>
              </a:defRPr>
            </a:lvl3pPr>
            <a:lvl4pPr marL="1370331" indent="0" algn="ctr">
              <a:buFontTx/>
              <a:buNone/>
              <a:defRPr sz="3197">
                <a:solidFill>
                  <a:schemeClr val="bg1"/>
                </a:solidFill>
              </a:defRPr>
            </a:lvl4pPr>
            <a:lvl5pPr marL="1827108" indent="0" algn="ctr">
              <a:buFontTx/>
              <a:buNone/>
              <a:defRPr sz="3197">
                <a:solidFill>
                  <a:schemeClr val="bg1"/>
                </a:solidFill>
              </a:defRPr>
            </a:lvl5pPr>
          </a:lstStyle>
          <a:p>
            <a:pPr lvl="0"/>
            <a:r>
              <a:rPr lang="en-US" dirty="0"/>
              <a:t>SAMPLE PRESENTER SLIDE SUBHEAD (ALL CAPS)</a:t>
            </a:r>
          </a:p>
        </p:txBody>
      </p:sp>
      <p:sp>
        <p:nvSpPr>
          <p:cNvPr id="41" name="TextBox 40">
            <a:extLst>
              <a:ext uri="{FF2B5EF4-FFF2-40B4-BE49-F238E27FC236}">
                <a16:creationId xmlns:a16="http://schemas.microsoft.com/office/drawing/2014/main" id="{00E0B334-C10D-5060-1C7E-04640836F81E}"/>
              </a:ext>
            </a:extLst>
          </p:cNvPr>
          <p:cNvSpPr txBox="1"/>
          <p:nvPr userDrawn="1"/>
        </p:nvSpPr>
        <p:spPr>
          <a:xfrm>
            <a:off x="4596210" y="1976351"/>
            <a:ext cx="2999583" cy="235770"/>
          </a:xfrm>
          <a:prstGeom prst="rect">
            <a:avLst/>
          </a:prstGeom>
          <a:noFill/>
        </p:spPr>
        <p:txBody>
          <a:bodyPr wrap="square" rtlCol="0">
            <a:spAutoFit/>
          </a:bodyPr>
          <a:lstStyle/>
          <a:p>
            <a:pPr algn="ctr"/>
            <a:r>
              <a:rPr lang="en-US" sz="932" spc="400" dirty="0">
                <a:solidFill>
                  <a:schemeClr val="bg1"/>
                </a:solidFill>
              </a:rPr>
              <a:t>PRESENTED BY</a:t>
            </a:r>
          </a:p>
        </p:txBody>
      </p:sp>
      <p:sp>
        <p:nvSpPr>
          <p:cNvPr id="67" name="Text Placeholder 34">
            <a:extLst>
              <a:ext uri="{FF2B5EF4-FFF2-40B4-BE49-F238E27FC236}">
                <a16:creationId xmlns:a16="http://schemas.microsoft.com/office/drawing/2014/main" id="{D5028474-0E05-2D7E-0EC2-C045066ABC14}"/>
              </a:ext>
            </a:extLst>
          </p:cNvPr>
          <p:cNvSpPr>
            <a:spLocks noGrp="1"/>
          </p:cNvSpPr>
          <p:nvPr>
            <p:ph type="body" sz="quarter" idx="25" hasCustomPrompt="1"/>
          </p:nvPr>
        </p:nvSpPr>
        <p:spPr>
          <a:xfrm>
            <a:off x="3983452" y="3262321"/>
            <a:ext cx="4225096" cy="355424"/>
          </a:xfrm>
          <a:prstGeom prst="rect">
            <a:avLst/>
          </a:prstGeom>
        </p:spPr>
        <p:txBody>
          <a:bodyPr/>
          <a:lstStyle>
            <a:lvl1pPr marL="0" indent="0" algn="ctr">
              <a:buFontTx/>
              <a:buNone/>
              <a:defRPr sz="1599" b="0" i="0">
                <a:solidFill>
                  <a:schemeClr val="bg1"/>
                </a:solidFill>
                <a:latin typeface="Arial" panose="020B0604020202020204" pitchFamily="34" charset="0"/>
                <a:cs typeface="Arial" panose="020B0604020202020204" pitchFamily="34" charset="0"/>
              </a:defRPr>
            </a:lvl1pPr>
            <a:lvl2pPr marL="456777" indent="0">
              <a:buFontTx/>
              <a:buNone/>
              <a:defRPr sz="1599" b="0" i="0">
                <a:solidFill>
                  <a:schemeClr val="bg1"/>
                </a:solidFill>
                <a:latin typeface="Arial" panose="020B0604020202020204" pitchFamily="34" charset="0"/>
                <a:cs typeface="Arial" panose="020B0604020202020204" pitchFamily="34" charset="0"/>
              </a:defRPr>
            </a:lvl2pPr>
            <a:lvl3pPr marL="913554" indent="0">
              <a:buFontTx/>
              <a:buNone/>
              <a:defRPr sz="1599" b="0" i="0">
                <a:solidFill>
                  <a:schemeClr val="bg1"/>
                </a:solidFill>
                <a:latin typeface="Arial" panose="020B0604020202020204" pitchFamily="34" charset="0"/>
                <a:cs typeface="Arial" panose="020B0604020202020204" pitchFamily="34" charset="0"/>
              </a:defRPr>
            </a:lvl3pPr>
            <a:lvl4pPr marL="1370331" indent="0">
              <a:buFontTx/>
              <a:buNone/>
              <a:defRPr sz="1599" b="0" i="0">
                <a:solidFill>
                  <a:schemeClr val="bg1"/>
                </a:solidFill>
                <a:latin typeface="Arial" panose="020B0604020202020204" pitchFamily="34" charset="0"/>
                <a:cs typeface="Arial" panose="020B0604020202020204" pitchFamily="34" charset="0"/>
              </a:defRPr>
            </a:lvl4pPr>
            <a:lvl5pPr marL="1827108" indent="0">
              <a:buFontTx/>
              <a:buNone/>
              <a:defRPr sz="1599" b="0" i="0">
                <a:solidFill>
                  <a:schemeClr val="bg1"/>
                </a:solidFill>
                <a:latin typeface="Arial" panose="020B0604020202020204" pitchFamily="34" charset="0"/>
                <a:cs typeface="Arial" panose="020B0604020202020204" pitchFamily="34" charset="0"/>
              </a:defRPr>
            </a:lvl5pPr>
          </a:lstStyle>
          <a:p>
            <a:pPr lvl="0"/>
            <a:r>
              <a:rPr lang="en-US" dirty="0"/>
              <a:t>FIRST &amp; LAST NAME (ALL CAP)</a:t>
            </a:r>
          </a:p>
        </p:txBody>
      </p:sp>
      <p:sp>
        <p:nvSpPr>
          <p:cNvPr id="68" name="Text Placeholder 36">
            <a:extLst>
              <a:ext uri="{FF2B5EF4-FFF2-40B4-BE49-F238E27FC236}">
                <a16:creationId xmlns:a16="http://schemas.microsoft.com/office/drawing/2014/main" id="{47F95756-F733-086E-1E7E-02B0B7F451B9}"/>
              </a:ext>
            </a:extLst>
          </p:cNvPr>
          <p:cNvSpPr>
            <a:spLocks noGrp="1"/>
          </p:cNvSpPr>
          <p:nvPr>
            <p:ph type="body" sz="quarter" idx="26" hasCustomPrompt="1"/>
          </p:nvPr>
        </p:nvSpPr>
        <p:spPr>
          <a:xfrm>
            <a:off x="3983452" y="3672292"/>
            <a:ext cx="4225096" cy="229671"/>
          </a:xfrm>
          <a:prstGeom prst="rect">
            <a:avLst/>
          </a:prstGeom>
        </p:spPr>
        <p:txBody>
          <a:bodyPr wrap="square" tIns="45720" bIns="0" anchor="ctr"/>
          <a:lstStyle>
            <a:lvl1pPr marL="0" indent="0" algn="ctr">
              <a:lnSpc>
                <a:spcPts val="586"/>
              </a:lnSpc>
              <a:buNone/>
              <a:defRPr sz="1265">
                <a:solidFill>
                  <a:schemeClr val="bg1"/>
                </a:solidFill>
              </a:defRPr>
            </a:lvl1pPr>
            <a:lvl2pPr marL="456777" indent="0" algn="ctr">
              <a:buNone/>
              <a:defRPr sz="1265">
                <a:solidFill>
                  <a:schemeClr val="bg1"/>
                </a:solidFill>
              </a:defRPr>
            </a:lvl2pPr>
            <a:lvl3pPr marL="913554" indent="0" algn="ctr">
              <a:buNone/>
              <a:defRPr sz="1265">
                <a:solidFill>
                  <a:schemeClr val="bg1"/>
                </a:solidFill>
              </a:defRPr>
            </a:lvl3pPr>
            <a:lvl4pPr marL="1370331" indent="0" algn="ctr">
              <a:buNone/>
              <a:defRPr sz="1265">
                <a:solidFill>
                  <a:schemeClr val="bg1"/>
                </a:solidFill>
              </a:defRPr>
            </a:lvl4pPr>
            <a:lvl5pPr marL="1827108" indent="0" algn="ctr">
              <a:buNone/>
              <a:defRPr sz="1265">
                <a:solidFill>
                  <a:schemeClr val="bg1"/>
                </a:solidFill>
              </a:defRPr>
            </a:lvl5pPr>
          </a:lstStyle>
          <a:p>
            <a:pPr lvl="0"/>
            <a:r>
              <a:rPr lang="en-US" dirty="0"/>
              <a:t>Title</a:t>
            </a:r>
          </a:p>
        </p:txBody>
      </p:sp>
      <p:sp>
        <p:nvSpPr>
          <p:cNvPr id="69" name="Text Placeholder 36">
            <a:extLst>
              <a:ext uri="{FF2B5EF4-FFF2-40B4-BE49-F238E27FC236}">
                <a16:creationId xmlns:a16="http://schemas.microsoft.com/office/drawing/2014/main" id="{8609904C-6734-6A36-6C3B-5160B403B818}"/>
              </a:ext>
            </a:extLst>
          </p:cNvPr>
          <p:cNvSpPr>
            <a:spLocks noGrp="1"/>
          </p:cNvSpPr>
          <p:nvPr>
            <p:ph type="body" sz="quarter" idx="27" hasCustomPrompt="1"/>
          </p:nvPr>
        </p:nvSpPr>
        <p:spPr>
          <a:xfrm>
            <a:off x="3983452" y="3917440"/>
            <a:ext cx="4225096" cy="229671"/>
          </a:xfrm>
          <a:prstGeom prst="rect">
            <a:avLst/>
          </a:prstGeom>
        </p:spPr>
        <p:txBody>
          <a:bodyPr wrap="square" tIns="45720" bIns="0" anchor="ctr"/>
          <a:lstStyle>
            <a:lvl1pPr marL="0" indent="0" algn="ctr">
              <a:lnSpc>
                <a:spcPts val="586"/>
              </a:lnSpc>
              <a:buNone/>
              <a:defRPr sz="1265">
                <a:solidFill>
                  <a:schemeClr val="bg1"/>
                </a:solidFill>
              </a:defRPr>
            </a:lvl1pPr>
            <a:lvl2pPr marL="456777" indent="0" algn="ctr">
              <a:buNone/>
              <a:defRPr sz="1265">
                <a:solidFill>
                  <a:schemeClr val="bg1"/>
                </a:solidFill>
              </a:defRPr>
            </a:lvl2pPr>
            <a:lvl3pPr marL="913554" indent="0" algn="ctr">
              <a:buNone/>
              <a:defRPr sz="1265">
                <a:solidFill>
                  <a:schemeClr val="bg1"/>
                </a:solidFill>
              </a:defRPr>
            </a:lvl3pPr>
            <a:lvl4pPr marL="1370331" indent="0" algn="ctr">
              <a:buNone/>
              <a:defRPr sz="1265">
                <a:solidFill>
                  <a:schemeClr val="bg1"/>
                </a:solidFill>
              </a:defRPr>
            </a:lvl4pPr>
            <a:lvl5pPr marL="1827108" indent="0" algn="ctr">
              <a:buNone/>
              <a:defRPr sz="1265">
                <a:solidFill>
                  <a:schemeClr val="bg1"/>
                </a:solidFill>
              </a:defRPr>
            </a:lvl5pPr>
          </a:lstStyle>
          <a:p>
            <a:pPr lvl="0"/>
            <a:r>
              <a:rPr lang="en-US" dirty="0"/>
              <a:t>Department or Product</a:t>
            </a:r>
          </a:p>
        </p:txBody>
      </p:sp>
      <p:sp>
        <p:nvSpPr>
          <p:cNvPr id="71" name="Text Placeholder 36">
            <a:extLst>
              <a:ext uri="{FF2B5EF4-FFF2-40B4-BE49-F238E27FC236}">
                <a16:creationId xmlns:a16="http://schemas.microsoft.com/office/drawing/2014/main" id="{1EB16A7D-9A25-0663-458F-8E3F63C72537}"/>
              </a:ext>
            </a:extLst>
          </p:cNvPr>
          <p:cNvSpPr>
            <a:spLocks noGrp="1"/>
          </p:cNvSpPr>
          <p:nvPr>
            <p:ph type="body" sz="quarter" idx="28" hasCustomPrompt="1"/>
          </p:nvPr>
        </p:nvSpPr>
        <p:spPr>
          <a:xfrm>
            <a:off x="3983452" y="4191759"/>
            <a:ext cx="4225096" cy="229671"/>
          </a:xfrm>
          <a:prstGeom prst="rect">
            <a:avLst/>
          </a:prstGeom>
        </p:spPr>
        <p:txBody>
          <a:bodyPr wrap="square" tIns="45720" bIns="0" anchor="ctr"/>
          <a:lstStyle>
            <a:lvl1pPr marL="0" indent="0" algn="ctr">
              <a:lnSpc>
                <a:spcPts val="586"/>
              </a:lnSpc>
              <a:buNone/>
              <a:defRPr sz="1265">
                <a:solidFill>
                  <a:schemeClr val="bg1"/>
                </a:solidFill>
              </a:defRPr>
            </a:lvl1pPr>
            <a:lvl2pPr marL="456777" indent="0" algn="ctr">
              <a:buNone/>
              <a:defRPr sz="1265">
                <a:solidFill>
                  <a:schemeClr val="bg1"/>
                </a:solidFill>
              </a:defRPr>
            </a:lvl2pPr>
            <a:lvl3pPr marL="913554" indent="0" algn="ctr">
              <a:buNone/>
              <a:defRPr sz="1265">
                <a:solidFill>
                  <a:schemeClr val="bg1"/>
                </a:solidFill>
              </a:defRPr>
            </a:lvl3pPr>
            <a:lvl4pPr marL="1370331" indent="0" algn="ctr">
              <a:buNone/>
              <a:defRPr sz="1265">
                <a:solidFill>
                  <a:schemeClr val="bg1"/>
                </a:solidFill>
              </a:defRPr>
            </a:lvl4pPr>
            <a:lvl5pPr marL="1827108" indent="0" algn="ctr">
              <a:buNone/>
              <a:defRPr sz="1265">
                <a:solidFill>
                  <a:schemeClr val="bg1"/>
                </a:solidFill>
              </a:defRPr>
            </a:lvl5pPr>
          </a:lstStyle>
          <a:p>
            <a:pPr lvl="0"/>
            <a:r>
              <a:rPr lang="en-US" dirty="0"/>
              <a:t>CVENT</a:t>
            </a:r>
          </a:p>
        </p:txBody>
      </p:sp>
      <p:grpSp>
        <p:nvGrpSpPr>
          <p:cNvPr id="90" name="Group 89">
            <a:extLst>
              <a:ext uri="{FF2B5EF4-FFF2-40B4-BE49-F238E27FC236}">
                <a16:creationId xmlns:a16="http://schemas.microsoft.com/office/drawing/2014/main" id="{CD1D657B-BB3B-C222-2649-2F4F7C3122AA}"/>
              </a:ext>
            </a:extLst>
          </p:cNvPr>
          <p:cNvGrpSpPr/>
          <p:nvPr userDrawn="1"/>
        </p:nvGrpSpPr>
        <p:grpSpPr>
          <a:xfrm rot="2700000">
            <a:off x="4737026" y="1909475"/>
            <a:ext cx="415001" cy="395201"/>
            <a:chOff x="5101690" y="3518973"/>
            <a:chExt cx="1052826" cy="1001668"/>
          </a:xfrm>
        </p:grpSpPr>
        <p:sp>
          <p:nvSpPr>
            <p:cNvPr id="91" name="Rounded Rectangle 90">
              <a:extLst>
                <a:ext uri="{FF2B5EF4-FFF2-40B4-BE49-F238E27FC236}">
                  <a16:creationId xmlns:a16="http://schemas.microsoft.com/office/drawing/2014/main" id="{E2A31872-40C9-1299-1111-02327B2CC3AF}"/>
                </a:ext>
              </a:extLst>
            </p:cNvPr>
            <p:cNvSpPr>
              <a:spLocks noChangeAspect="1"/>
            </p:cNvSpPr>
            <p:nvPr userDrawn="1"/>
          </p:nvSpPr>
          <p:spPr>
            <a:xfrm rot="18900000">
              <a:off x="5188882" y="3518973"/>
              <a:ext cx="965634" cy="970995"/>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92" name="Rounded Rectangle 91">
              <a:extLst>
                <a:ext uri="{FF2B5EF4-FFF2-40B4-BE49-F238E27FC236}">
                  <a16:creationId xmlns:a16="http://schemas.microsoft.com/office/drawing/2014/main" id="{379DCA9A-568D-3DE5-B8C3-F3758C4625DF}"/>
                </a:ext>
              </a:extLst>
            </p:cNvPr>
            <p:cNvSpPr>
              <a:spLocks noChangeAspect="1"/>
            </p:cNvSpPr>
            <p:nvPr userDrawn="1"/>
          </p:nvSpPr>
          <p:spPr>
            <a:xfrm rot="18900000">
              <a:off x="5287902" y="3618542"/>
              <a:ext cx="767595" cy="771858"/>
            </a:xfrm>
            <a:prstGeom prst="roundRect">
              <a:avLst>
                <a:gd name="adj" fmla="val 7269"/>
              </a:avLst>
            </a:prstGeom>
            <a:gradFill>
              <a:gsLst>
                <a:gs pos="0">
                  <a:schemeClr val="accent5">
                    <a:lumMod val="40000"/>
                    <a:lumOff val="60000"/>
                  </a:schemeClr>
                </a:gs>
                <a:gs pos="100000">
                  <a:schemeClr val="accent1">
                    <a:lumMod val="75000"/>
                  </a:schemeClr>
                </a:gs>
              </a:gsLst>
              <a:lin ang="5400000" scaled="0"/>
            </a:gradFill>
            <a:ln w="3175">
              <a:solidFill>
                <a:schemeClr val="bg1">
                  <a:alpha val="49573"/>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93" name="Rounded Rectangle 92">
              <a:extLst>
                <a:ext uri="{FF2B5EF4-FFF2-40B4-BE49-F238E27FC236}">
                  <a16:creationId xmlns:a16="http://schemas.microsoft.com/office/drawing/2014/main" id="{A5C1A7D5-A217-D22A-581E-971E19859773}"/>
                </a:ext>
              </a:extLst>
            </p:cNvPr>
            <p:cNvSpPr>
              <a:spLocks noChangeAspect="1"/>
            </p:cNvSpPr>
            <p:nvPr userDrawn="1"/>
          </p:nvSpPr>
          <p:spPr>
            <a:xfrm rot="18900000">
              <a:off x="5188882" y="3518973"/>
              <a:ext cx="965634" cy="970995"/>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94" name="Picture 93">
              <a:extLst>
                <a:ext uri="{FF2B5EF4-FFF2-40B4-BE49-F238E27FC236}">
                  <a16:creationId xmlns:a16="http://schemas.microsoft.com/office/drawing/2014/main" id="{7E4B3CDF-819E-8185-8066-349E5F7EB391}"/>
                </a:ext>
              </a:extLst>
            </p:cNvPr>
            <p:cNvPicPr>
              <a:picLocks noChangeAspect="1"/>
            </p:cNvPicPr>
            <p:nvPr userDrawn="1"/>
          </p:nvPicPr>
          <p:blipFill>
            <a:blip r:embed="rId4"/>
            <a:stretch>
              <a:fillRect/>
            </a:stretch>
          </p:blipFill>
          <p:spPr>
            <a:xfrm rot="18900000">
              <a:off x="5101690" y="3610873"/>
              <a:ext cx="535289" cy="30323"/>
            </a:xfrm>
            <a:prstGeom prst="rect">
              <a:avLst/>
            </a:prstGeom>
          </p:spPr>
        </p:pic>
        <p:pic>
          <p:nvPicPr>
            <p:cNvPr id="95" name="Picture 94">
              <a:extLst>
                <a:ext uri="{FF2B5EF4-FFF2-40B4-BE49-F238E27FC236}">
                  <a16:creationId xmlns:a16="http://schemas.microsoft.com/office/drawing/2014/main" id="{64915DE4-7959-8FC8-5322-1EC8B6496549}"/>
                </a:ext>
              </a:extLst>
            </p:cNvPr>
            <p:cNvPicPr>
              <a:picLocks noChangeAspect="1"/>
            </p:cNvPicPr>
            <p:nvPr userDrawn="1"/>
          </p:nvPicPr>
          <p:blipFill>
            <a:blip r:embed="rId4"/>
            <a:stretch>
              <a:fillRect/>
            </a:stretch>
          </p:blipFill>
          <p:spPr>
            <a:xfrm rot="2700000">
              <a:off x="4999313" y="4255208"/>
              <a:ext cx="502405" cy="28461"/>
            </a:xfrm>
            <a:prstGeom prst="rect">
              <a:avLst/>
            </a:prstGeom>
          </p:spPr>
        </p:pic>
        <p:sp>
          <p:nvSpPr>
            <p:cNvPr id="96" name="Rounded Rectangle 95">
              <a:extLst>
                <a:ext uri="{FF2B5EF4-FFF2-40B4-BE49-F238E27FC236}">
                  <a16:creationId xmlns:a16="http://schemas.microsoft.com/office/drawing/2014/main" id="{F6BAD47C-CCA9-EEDF-E4B5-2A0809F88D2A}"/>
                </a:ext>
              </a:extLst>
            </p:cNvPr>
            <p:cNvSpPr>
              <a:spLocks noChangeAspect="1"/>
            </p:cNvSpPr>
            <p:nvPr userDrawn="1"/>
          </p:nvSpPr>
          <p:spPr>
            <a:xfrm rot="18900000">
              <a:off x="5324059" y="3653256"/>
              <a:ext cx="698563" cy="702436"/>
            </a:xfrm>
            <a:prstGeom prst="roundRect">
              <a:avLst>
                <a:gd name="adj" fmla="val 4817"/>
              </a:avLst>
            </a:prstGeom>
            <a:gradFill>
              <a:gsLst>
                <a:gs pos="0">
                  <a:schemeClr val="accent5"/>
                </a:gs>
                <a:gs pos="100000">
                  <a:schemeClr val="accent1"/>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97" name="Picture 96">
              <a:extLst>
                <a:ext uri="{FF2B5EF4-FFF2-40B4-BE49-F238E27FC236}">
                  <a16:creationId xmlns:a16="http://schemas.microsoft.com/office/drawing/2014/main" id="{BD9DEC1E-4CE8-17E1-2931-C7BE430F1C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2700000">
              <a:off x="5069210" y="4185320"/>
              <a:ext cx="618744" cy="35052"/>
            </a:xfrm>
            <a:prstGeom prst="rect">
              <a:avLst/>
            </a:prstGeom>
          </p:spPr>
        </p:pic>
        <p:pic>
          <p:nvPicPr>
            <p:cNvPr id="98" name="Picture 97">
              <a:extLst>
                <a:ext uri="{FF2B5EF4-FFF2-40B4-BE49-F238E27FC236}">
                  <a16:creationId xmlns:a16="http://schemas.microsoft.com/office/drawing/2014/main" id="{C4CD6CB3-9CB5-D512-0896-E67C4CFCD2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8100000">
              <a:off x="5161285" y="3696372"/>
              <a:ext cx="618744" cy="35052"/>
            </a:xfrm>
            <a:prstGeom prst="rect">
              <a:avLst/>
            </a:prstGeom>
          </p:spPr>
        </p:pic>
      </p:grpSp>
      <p:grpSp>
        <p:nvGrpSpPr>
          <p:cNvPr id="99" name="Group 98">
            <a:extLst>
              <a:ext uri="{FF2B5EF4-FFF2-40B4-BE49-F238E27FC236}">
                <a16:creationId xmlns:a16="http://schemas.microsoft.com/office/drawing/2014/main" id="{6A11A3A5-D888-95ED-FD63-C69602CF2195}"/>
              </a:ext>
            </a:extLst>
          </p:cNvPr>
          <p:cNvGrpSpPr/>
          <p:nvPr userDrawn="1"/>
        </p:nvGrpSpPr>
        <p:grpSpPr>
          <a:xfrm rot="2700000">
            <a:off x="4565322" y="2132476"/>
            <a:ext cx="290316" cy="290813"/>
            <a:chOff x="5131393" y="4562420"/>
            <a:chExt cx="420877" cy="421208"/>
          </a:xfrm>
        </p:grpSpPr>
        <p:sp>
          <p:nvSpPr>
            <p:cNvPr id="100" name="Rounded Rectangle 99">
              <a:extLst>
                <a:ext uri="{FF2B5EF4-FFF2-40B4-BE49-F238E27FC236}">
                  <a16:creationId xmlns:a16="http://schemas.microsoft.com/office/drawing/2014/main" id="{A76E64FC-5045-2D9F-CE5D-9D6D84AD9FC1}"/>
                </a:ext>
              </a:extLst>
            </p:cNvPr>
            <p:cNvSpPr>
              <a:spLocks noChangeAspect="1"/>
            </p:cNvSpPr>
            <p:nvPr userDrawn="1"/>
          </p:nvSpPr>
          <p:spPr>
            <a:xfrm rot="18900000">
              <a:off x="5201071" y="4562420"/>
              <a:ext cx="351199" cy="353150"/>
            </a:xfrm>
            <a:prstGeom prst="roundRect">
              <a:avLst>
                <a:gd name="adj" fmla="val 11660"/>
              </a:avLst>
            </a:prstGeom>
            <a:gradFill>
              <a:gsLst>
                <a:gs pos="52000">
                  <a:srgbClr val="FFFFFF">
                    <a:alpha val="35000"/>
                  </a:srgbClr>
                </a:gs>
                <a:gs pos="0">
                  <a:schemeClr val="bg1">
                    <a:alpha val="14512"/>
                  </a:schemeClr>
                </a:gs>
                <a:gs pos="100000">
                  <a:schemeClr val="bg1">
                    <a:alpha val="1546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101" name="Rounded Rectangle 100">
              <a:extLst>
                <a:ext uri="{FF2B5EF4-FFF2-40B4-BE49-F238E27FC236}">
                  <a16:creationId xmlns:a16="http://schemas.microsoft.com/office/drawing/2014/main" id="{E6B101E7-D750-5298-7865-A783FC8C7C06}"/>
                </a:ext>
              </a:extLst>
            </p:cNvPr>
            <p:cNvSpPr>
              <a:spLocks noChangeAspect="1"/>
            </p:cNvSpPr>
            <p:nvPr userDrawn="1"/>
          </p:nvSpPr>
          <p:spPr>
            <a:xfrm rot="18900000">
              <a:off x="5237084" y="4598633"/>
              <a:ext cx="279173" cy="280724"/>
            </a:xfrm>
            <a:prstGeom prst="roundRect">
              <a:avLst>
                <a:gd name="adj" fmla="val 7269"/>
              </a:avLst>
            </a:prstGeom>
            <a:gradFill>
              <a:gsLst>
                <a:gs pos="0">
                  <a:schemeClr val="accent6">
                    <a:lumMod val="40000"/>
                    <a:lumOff val="60000"/>
                  </a:schemeClr>
                </a:gs>
                <a:gs pos="100000">
                  <a:schemeClr val="accent4">
                    <a:lumMod val="50000"/>
                  </a:schemeClr>
                </a:gs>
              </a:gsLst>
              <a:lin ang="5400000" scaled="0"/>
            </a:gradFill>
            <a:ln w="3175">
              <a:solidFill>
                <a:schemeClr val="bg1">
                  <a:alpha val="4986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102" name="Rounded Rectangle 101">
              <a:extLst>
                <a:ext uri="{FF2B5EF4-FFF2-40B4-BE49-F238E27FC236}">
                  <a16:creationId xmlns:a16="http://schemas.microsoft.com/office/drawing/2014/main" id="{662C5832-9D0D-2AD0-A143-C8D1FDD4CE39}"/>
                </a:ext>
              </a:extLst>
            </p:cNvPr>
            <p:cNvSpPr>
              <a:spLocks noChangeAspect="1"/>
            </p:cNvSpPr>
            <p:nvPr userDrawn="1"/>
          </p:nvSpPr>
          <p:spPr>
            <a:xfrm rot="18900000">
              <a:off x="5249190" y="4611259"/>
              <a:ext cx="254066" cy="255475"/>
            </a:xfrm>
            <a:prstGeom prst="roundRect">
              <a:avLst>
                <a:gd name="adj" fmla="val 4817"/>
              </a:avLst>
            </a:prstGeom>
            <a:gradFill>
              <a:gsLst>
                <a:gs pos="1000">
                  <a:schemeClr val="accent6"/>
                </a:gs>
                <a:gs pos="100000">
                  <a:schemeClr val="accent4"/>
                </a:gs>
              </a:gsLst>
              <a:lin ang="7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103" name="Rounded Rectangle 102">
              <a:extLst>
                <a:ext uri="{FF2B5EF4-FFF2-40B4-BE49-F238E27FC236}">
                  <a16:creationId xmlns:a16="http://schemas.microsoft.com/office/drawing/2014/main" id="{FF9BA2C7-E9C7-8EF4-7AC1-C6AE3920A6A6}"/>
                </a:ext>
              </a:extLst>
            </p:cNvPr>
            <p:cNvSpPr>
              <a:spLocks noChangeAspect="1"/>
            </p:cNvSpPr>
            <p:nvPr userDrawn="1"/>
          </p:nvSpPr>
          <p:spPr>
            <a:xfrm rot="18900000">
              <a:off x="5201071" y="4562420"/>
              <a:ext cx="351199" cy="353150"/>
            </a:xfrm>
            <a:prstGeom prst="roundRect">
              <a:avLst>
                <a:gd name="adj" fmla="val 11660"/>
              </a:avLst>
            </a:prstGeom>
            <a:noFill/>
            <a:ln w="3175">
              <a:solidFill>
                <a:schemeClr val="bg1">
                  <a:alpha val="5002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pic>
          <p:nvPicPr>
            <p:cNvPr id="104" name="Picture 103">
              <a:extLst>
                <a:ext uri="{FF2B5EF4-FFF2-40B4-BE49-F238E27FC236}">
                  <a16:creationId xmlns:a16="http://schemas.microsoft.com/office/drawing/2014/main" id="{30CFF365-D253-92E6-D4F5-7F7B696565EA}"/>
                </a:ext>
              </a:extLst>
            </p:cNvPr>
            <p:cNvPicPr>
              <a:picLocks noChangeAspect="1"/>
            </p:cNvPicPr>
            <p:nvPr userDrawn="1"/>
          </p:nvPicPr>
          <p:blipFill>
            <a:blip r:embed="rId4"/>
            <a:stretch>
              <a:fillRect/>
            </a:stretch>
          </p:blipFill>
          <p:spPr>
            <a:xfrm rot="18900000">
              <a:off x="5169359" y="4595844"/>
              <a:ext cx="194684" cy="11028"/>
            </a:xfrm>
            <a:prstGeom prst="rect">
              <a:avLst/>
            </a:prstGeom>
          </p:spPr>
        </p:pic>
        <p:pic>
          <p:nvPicPr>
            <p:cNvPr id="105" name="Picture 104">
              <a:extLst>
                <a:ext uri="{FF2B5EF4-FFF2-40B4-BE49-F238E27FC236}">
                  <a16:creationId xmlns:a16="http://schemas.microsoft.com/office/drawing/2014/main" id="{F6AD783A-7F3B-2C23-DD7A-A9931937210B}"/>
                </a:ext>
              </a:extLst>
            </p:cNvPr>
            <p:cNvPicPr>
              <a:picLocks noChangeAspect="1"/>
            </p:cNvPicPr>
            <p:nvPr userDrawn="1"/>
          </p:nvPicPr>
          <p:blipFill>
            <a:blip r:embed="rId4"/>
            <a:stretch>
              <a:fillRect/>
            </a:stretch>
          </p:blipFill>
          <p:spPr>
            <a:xfrm rot="2700000">
              <a:off x="5132124" y="4830188"/>
              <a:ext cx="182724" cy="10351"/>
            </a:xfrm>
            <a:prstGeom prst="rect">
              <a:avLst/>
            </a:prstGeom>
          </p:spPr>
        </p:pic>
        <p:pic>
          <p:nvPicPr>
            <p:cNvPr id="106" name="Picture 105">
              <a:extLst>
                <a:ext uri="{FF2B5EF4-FFF2-40B4-BE49-F238E27FC236}">
                  <a16:creationId xmlns:a16="http://schemas.microsoft.com/office/drawing/2014/main" id="{F0039C35-A0A1-AA50-4AA4-9B6FDA39D4F9}"/>
                </a:ext>
              </a:extLst>
            </p:cNvPr>
            <p:cNvPicPr>
              <a:picLocks noChangeAspect="1"/>
            </p:cNvPicPr>
            <p:nvPr userDrawn="1"/>
          </p:nvPicPr>
          <p:blipFill>
            <a:blip r:embed="rId4"/>
            <a:stretch>
              <a:fillRect/>
            </a:stretch>
          </p:blipFill>
          <p:spPr>
            <a:xfrm rot="18900000">
              <a:off x="5131393" y="4639588"/>
              <a:ext cx="309372" cy="17526"/>
            </a:xfrm>
            <a:prstGeom prst="rect">
              <a:avLst/>
            </a:prstGeom>
          </p:spPr>
        </p:pic>
        <p:pic>
          <p:nvPicPr>
            <p:cNvPr id="107" name="Picture 106">
              <a:extLst>
                <a:ext uri="{FF2B5EF4-FFF2-40B4-BE49-F238E27FC236}">
                  <a16:creationId xmlns:a16="http://schemas.microsoft.com/office/drawing/2014/main" id="{0B78CDEB-649D-B99D-296D-9B4A6A2306EC}"/>
                </a:ext>
              </a:extLst>
            </p:cNvPr>
            <p:cNvPicPr>
              <a:picLocks noChangeAspect="1"/>
            </p:cNvPicPr>
            <p:nvPr userDrawn="1"/>
          </p:nvPicPr>
          <p:blipFill>
            <a:blip r:embed="rId4"/>
            <a:stretch>
              <a:fillRect/>
            </a:stretch>
          </p:blipFill>
          <p:spPr>
            <a:xfrm rot="2700000">
              <a:off x="5137743" y="4820179"/>
              <a:ext cx="309372" cy="17526"/>
            </a:xfrm>
            <a:prstGeom prst="rect">
              <a:avLst/>
            </a:prstGeom>
          </p:spPr>
        </p:pic>
      </p:grpSp>
    </p:spTree>
    <p:extLst>
      <p:ext uri="{BB962C8B-B14F-4D97-AF65-F5344CB8AC3E}">
        <p14:creationId xmlns:p14="http://schemas.microsoft.com/office/powerpoint/2010/main" val="3919789599"/>
      </p:ext>
    </p:extLst>
  </p:cSld>
  <p:clrMapOvr>
    <a:masterClrMapping/>
  </p:clrMapOvr>
  <p:extLst>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o - 3 Peo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9678775-F1EF-8D42-8432-B7D21B20A3BB}"/>
              </a:ext>
            </a:extLst>
          </p:cNvPr>
          <p:cNvSpPr/>
          <p:nvPr userDrawn="1"/>
        </p:nvSpPr>
        <p:spPr>
          <a:xfrm rot="10800000">
            <a:off x="-839" y="1"/>
            <a:ext cx="12192000" cy="6858000"/>
          </a:xfrm>
          <a:prstGeom prst="rect">
            <a:avLst/>
          </a:prstGeom>
          <a:gradFill flip="none" rotWithShape="0">
            <a:gsLst>
              <a:gs pos="29000">
                <a:srgbClr val="0069E1">
                  <a:lumMod val="100000"/>
                  <a:alpha val="90000"/>
                </a:srgbClr>
              </a:gs>
              <a:gs pos="100000">
                <a:srgbClr val="0069E1">
                  <a:alpha val="90000"/>
                </a:srgbClr>
              </a:gs>
            </a:gsLst>
            <a:lin ang="5400000" scaled="0"/>
            <a:tileRect/>
          </a:gradFill>
          <a:ln w="12700" cap="flat" cmpd="sng" algn="ctr">
            <a:noFill/>
            <a:prstDash val="solid"/>
            <a:miter lim="800000"/>
          </a:ln>
          <a:effectLst/>
        </p:spPr>
        <p:txBody>
          <a:bodyPr rtlCol="0" anchor="ctr"/>
          <a:lstStyle/>
          <a:p>
            <a:pPr marL="0" marR="0" lvl="0" indent="0" algn="ctr" defTabSz="1218043"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dirty="0">
              <a:ln>
                <a:noFill/>
              </a:ln>
              <a:solidFill>
                <a:srgbClr val="FFFFFF"/>
              </a:solidFill>
              <a:effectLst/>
              <a:uLnTx/>
              <a:uFillTx/>
            </a:endParaRPr>
          </a:p>
        </p:txBody>
      </p:sp>
      <p:sp>
        <p:nvSpPr>
          <p:cNvPr id="2" name="Title"/>
          <p:cNvSpPr>
            <a:spLocks noGrp="1"/>
          </p:cNvSpPr>
          <p:nvPr>
            <p:ph type="title" hasCustomPrompt="1"/>
          </p:nvPr>
        </p:nvSpPr>
        <p:spPr/>
        <p:txBody>
          <a:bodyPr/>
          <a:lstStyle>
            <a:lvl1pPr>
              <a:defRPr baseline="0">
                <a:solidFill>
                  <a:schemeClr val="bg1"/>
                </a:solidFill>
              </a:defRPr>
            </a:lvl1pPr>
          </a:lstStyle>
          <a:p>
            <a:r>
              <a:rPr lang="en-US" dirty="0"/>
              <a:t>Bio –  3 Presenters - Title</a:t>
            </a:r>
          </a:p>
        </p:txBody>
      </p:sp>
      <p:sp>
        <p:nvSpPr>
          <p:cNvPr id="28" name="Heading 1">
            <a:extLst>
              <a:ext uri="{FF2B5EF4-FFF2-40B4-BE49-F238E27FC236}">
                <a16:creationId xmlns:a16="http://schemas.microsoft.com/office/drawing/2014/main" id="{95281EC2-8451-433C-A04E-293EE00C5E1D}"/>
              </a:ext>
            </a:extLst>
          </p:cNvPr>
          <p:cNvSpPr>
            <a:spLocks noGrp="1"/>
          </p:cNvSpPr>
          <p:nvPr>
            <p:ph type="body" sz="quarter" idx="18" hasCustomPrompt="1"/>
          </p:nvPr>
        </p:nvSpPr>
        <p:spPr>
          <a:xfrm>
            <a:off x="8898303" y="4328857"/>
            <a:ext cx="2684096" cy="1925537"/>
          </a:xfrm>
        </p:spPr>
        <p:txBody>
          <a:bodyPr vert="horz" lIns="0" tIns="0" rIns="0" bIns="0" rtlCol="0" anchor="t" anchorCtr="0">
            <a:normAutofit/>
          </a:bodyPr>
          <a:lstStyle>
            <a:lvl1pPr algn="ctr">
              <a:defRPr lang="en-US" sz="1599" b="1" i="0" dirty="0" smtClean="0">
                <a:solidFill>
                  <a:schemeClr val="bg2"/>
                </a:solidFill>
                <a:cs typeface="Calibri" panose="020F0502020204030204" pitchFamily="34" charset="0"/>
              </a:defRPr>
            </a:lvl1pPr>
            <a:lvl2pPr marL="0" indent="0" algn="ctr">
              <a:buFontTx/>
              <a:buNone/>
              <a:defRPr lang="en-US" sz="1599" dirty="0" smtClean="0">
                <a:solidFill>
                  <a:schemeClr val="bg2"/>
                </a:solidFill>
              </a:defRPr>
            </a:lvl2pPr>
          </a:lstStyle>
          <a:p>
            <a:pPr lvl="0" algn="ctr"/>
            <a:r>
              <a:rPr lang="en-US" dirty="0"/>
              <a:t>Level 1 Text</a:t>
            </a:r>
          </a:p>
          <a:p>
            <a:pPr marL="230499" lvl="1" indent="-230499" algn="ctr"/>
            <a:r>
              <a:rPr lang="en-US" dirty="0"/>
              <a:t>Level 2 Text</a:t>
            </a:r>
          </a:p>
        </p:txBody>
      </p:sp>
      <p:sp>
        <p:nvSpPr>
          <p:cNvPr id="31" name="Content 1">
            <a:extLst>
              <a:ext uri="{FF2B5EF4-FFF2-40B4-BE49-F238E27FC236}">
                <a16:creationId xmlns:a16="http://schemas.microsoft.com/office/drawing/2014/main" id="{8D7D9AD4-4F24-4069-AC4A-6C0F1EB868F6}"/>
              </a:ext>
            </a:extLst>
          </p:cNvPr>
          <p:cNvSpPr>
            <a:spLocks noGrp="1"/>
          </p:cNvSpPr>
          <p:nvPr>
            <p:ph type="body" sz="quarter" idx="11" hasCustomPrompt="1"/>
          </p:nvPr>
        </p:nvSpPr>
        <p:spPr>
          <a:xfrm>
            <a:off x="586261" y="3920751"/>
            <a:ext cx="2684096" cy="304800"/>
          </a:xfrm>
        </p:spPr>
        <p:txBody>
          <a:bodyPr vert="horz" lIns="0" tIns="0" rIns="0" bIns="0" rtlCol="0" anchor="b" anchorCtr="0">
            <a:normAutofit/>
          </a:bodyPr>
          <a:lstStyle>
            <a:lvl1pPr algn="ctr">
              <a:defRPr lang="en-US" sz="1865" b="1" i="0" cap="none" baseline="0" dirty="0">
                <a:solidFill>
                  <a:schemeClr val="accent5"/>
                </a:solidFill>
                <a:latin typeface="+mj-lt"/>
                <a:cs typeface="Calibri" panose="020F0502020204030204" pitchFamily="34" charset="0"/>
              </a:defRPr>
            </a:lvl1pPr>
          </a:lstStyle>
          <a:p>
            <a:pPr lvl="0" algn="ctr"/>
            <a:r>
              <a:rPr lang="en-US" dirty="0"/>
              <a:t>Name 1</a:t>
            </a:r>
          </a:p>
        </p:txBody>
      </p:sp>
      <p:sp>
        <p:nvSpPr>
          <p:cNvPr id="34" name="Content 2">
            <a:extLst>
              <a:ext uri="{FF2B5EF4-FFF2-40B4-BE49-F238E27FC236}">
                <a16:creationId xmlns:a16="http://schemas.microsoft.com/office/drawing/2014/main" id="{6E1CDD4F-D6A7-46DB-929C-ACCB628EDF87}"/>
              </a:ext>
            </a:extLst>
          </p:cNvPr>
          <p:cNvSpPr>
            <a:spLocks noGrp="1"/>
          </p:cNvSpPr>
          <p:nvPr>
            <p:ph type="body" sz="quarter" idx="13" hasCustomPrompt="1"/>
          </p:nvPr>
        </p:nvSpPr>
        <p:spPr>
          <a:xfrm>
            <a:off x="4742281" y="3920752"/>
            <a:ext cx="2684096" cy="304800"/>
          </a:xfrm>
        </p:spPr>
        <p:txBody>
          <a:bodyPr vert="horz" lIns="0" tIns="0" rIns="0" bIns="0" rtlCol="0" anchor="b" anchorCtr="0">
            <a:normAutofit/>
          </a:bodyPr>
          <a:lstStyle>
            <a:lvl1pPr algn="ctr">
              <a:defRPr lang="en-US" sz="1865" b="1" i="0" cap="none" baseline="0" dirty="0">
                <a:solidFill>
                  <a:schemeClr val="accent5"/>
                </a:solidFill>
                <a:latin typeface="+mj-lt"/>
                <a:cs typeface="Calibri" panose="020F0502020204030204" pitchFamily="34" charset="0"/>
              </a:defRPr>
            </a:lvl1pPr>
          </a:lstStyle>
          <a:p>
            <a:pPr lvl="0" algn="ctr"/>
            <a:r>
              <a:rPr lang="en-US" dirty="0"/>
              <a:t>Name 2</a:t>
            </a:r>
          </a:p>
        </p:txBody>
      </p:sp>
      <p:sp>
        <p:nvSpPr>
          <p:cNvPr id="35" name="Heading 3">
            <a:extLst>
              <a:ext uri="{FF2B5EF4-FFF2-40B4-BE49-F238E27FC236}">
                <a16:creationId xmlns:a16="http://schemas.microsoft.com/office/drawing/2014/main" id="{BC119D2F-AE6E-40DD-B5F2-E675D3580FD0}"/>
              </a:ext>
            </a:extLst>
          </p:cNvPr>
          <p:cNvSpPr>
            <a:spLocks noGrp="1"/>
          </p:cNvSpPr>
          <p:nvPr>
            <p:ph type="body" sz="quarter" idx="14" hasCustomPrompt="1"/>
          </p:nvPr>
        </p:nvSpPr>
        <p:spPr>
          <a:xfrm>
            <a:off x="8898301" y="3920751"/>
            <a:ext cx="2684096" cy="304800"/>
          </a:xfrm>
        </p:spPr>
        <p:txBody>
          <a:bodyPr vert="horz" lIns="0" tIns="0" rIns="0" bIns="0" rtlCol="0" anchor="b" anchorCtr="0">
            <a:normAutofit/>
          </a:bodyPr>
          <a:lstStyle>
            <a:lvl1pPr algn="ctr">
              <a:defRPr lang="en-US" sz="1865" b="1" i="0" cap="none" baseline="0" dirty="0">
                <a:solidFill>
                  <a:schemeClr val="accent5"/>
                </a:solidFill>
                <a:latin typeface="+mj-lt"/>
                <a:cs typeface="Calibri" panose="020F0502020204030204" pitchFamily="34" charset="0"/>
              </a:defRPr>
            </a:lvl1pPr>
          </a:lstStyle>
          <a:p>
            <a:pPr lvl="0" algn="ctr"/>
            <a:r>
              <a:rPr lang="en-US" dirty="0"/>
              <a:t>Name 3</a:t>
            </a:r>
          </a:p>
        </p:txBody>
      </p:sp>
      <p:sp>
        <p:nvSpPr>
          <p:cNvPr id="36" name="Content 3">
            <a:extLst>
              <a:ext uri="{FF2B5EF4-FFF2-40B4-BE49-F238E27FC236}">
                <a16:creationId xmlns:a16="http://schemas.microsoft.com/office/drawing/2014/main" id="{26268344-3B09-483F-82BF-7A2DB0C92A0D}"/>
              </a:ext>
            </a:extLst>
          </p:cNvPr>
          <p:cNvSpPr>
            <a:spLocks noGrp="1"/>
          </p:cNvSpPr>
          <p:nvPr>
            <p:ph type="body" sz="quarter" idx="16" hasCustomPrompt="1"/>
          </p:nvPr>
        </p:nvSpPr>
        <p:spPr>
          <a:xfrm>
            <a:off x="586263" y="4328858"/>
            <a:ext cx="2684096" cy="1925537"/>
          </a:xfrm>
        </p:spPr>
        <p:txBody>
          <a:bodyPr vert="horz" lIns="0" tIns="0" rIns="0" bIns="0" rtlCol="0" anchor="t" anchorCtr="0">
            <a:normAutofit/>
          </a:bodyPr>
          <a:lstStyle>
            <a:lvl1pPr algn="ctr">
              <a:defRPr lang="en-US" sz="1599" b="1" i="0" dirty="0" smtClean="0">
                <a:solidFill>
                  <a:schemeClr val="bg2"/>
                </a:solidFill>
                <a:cs typeface="Calibri" panose="020F0502020204030204" pitchFamily="34" charset="0"/>
              </a:defRPr>
            </a:lvl1pPr>
            <a:lvl2pPr marL="0" indent="0" algn="ctr">
              <a:buNone/>
              <a:defRPr lang="en-US" sz="1599" dirty="0">
                <a:solidFill>
                  <a:schemeClr val="bg2"/>
                </a:solidFill>
              </a:defRPr>
            </a:lvl2pPr>
          </a:lstStyle>
          <a:p>
            <a:pPr lvl="0" algn="ctr"/>
            <a:r>
              <a:rPr lang="en-US" dirty="0"/>
              <a:t>Level 1 Text</a:t>
            </a:r>
          </a:p>
          <a:p>
            <a:pPr lvl="1" algn="ctr"/>
            <a:r>
              <a:rPr lang="en-US" dirty="0"/>
              <a:t>Level 2 Text</a:t>
            </a:r>
          </a:p>
        </p:txBody>
      </p:sp>
      <p:sp>
        <p:nvSpPr>
          <p:cNvPr id="38" name="Content 4">
            <a:extLst>
              <a:ext uri="{FF2B5EF4-FFF2-40B4-BE49-F238E27FC236}">
                <a16:creationId xmlns:a16="http://schemas.microsoft.com/office/drawing/2014/main" id="{8333F75B-3864-4F2F-A1C2-683FF14CD59D}"/>
              </a:ext>
            </a:extLst>
          </p:cNvPr>
          <p:cNvSpPr>
            <a:spLocks noGrp="1"/>
          </p:cNvSpPr>
          <p:nvPr>
            <p:ph type="body" sz="quarter" idx="17" hasCustomPrompt="1"/>
          </p:nvPr>
        </p:nvSpPr>
        <p:spPr>
          <a:xfrm>
            <a:off x="4742283" y="4328858"/>
            <a:ext cx="2684096" cy="1925537"/>
          </a:xfrm>
        </p:spPr>
        <p:txBody>
          <a:bodyPr vert="horz" lIns="0" tIns="0" rIns="0" bIns="0" rtlCol="0" anchor="t" anchorCtr="0">
            <a:normAutofit/>
          </a:bodyPr>
          <a:lstStyle>
            <a:lvl1pPr algn="ctr">
              <a:defRPr lang="en-US" sz="1599" b="1" i="0" dirty="0" smtClean="0">
                <a:solidFill>
                  <a:schemeClr val="bg2"/>
                </a:solidFill>
                <a:cs typeface="Calibri" panose="020F0502020204030204" pitchFamily="34" charset="0"/>
              </a:defRPr>
            </a:lvl1pPr>
            <a:lvl2pPr marL="0" indent="0" algn="ctr">
              <a:buNone/>
              <a:defRPr lang="en-US" sz="1599" dirty="0" smtClean="0">
                <a:solidFill>
                  <a:schemeClr val="bg2"/>
                </a:solidFill>
              </a:defRPr>
            </a:lvl2pPr>
          </a:lstStyle>
          <a:p>
            <a:pPr lvl="0" algn="ctr"/>
            <a:r>
              <a:rPr lang="en-US" dirty="0"/>
              <a:t>Level 1 Text</a:t>
            </a:r>
          </a:p>
          <a:p>
            <a:pPr marL="230499" lvl="1" indent="-230499" algn="ctr"/>
            <a:r>
              <a:rPr lang="en-US" dirty="0"/>
              <a:t>Level 2 Text</a:t>
            </a:r>
          </a:p>
        </p:txBody>
      </p:sp>
      <p:sp>
        <p:nvSpPr>
          <p:cNvPr id="39" name="Picture Placeholder 7">
            <a:extLst>
              <a:ext uri="{FF2B5EF4-FFF2-40B4-BE49-F238E27FC236}">
                <a16:creationId xmlns:a16="http://schemas.microsoft.com/office/drawing/2014/main" id="{EDEA2697-3262-4925-9FFC-79C38A181CF6}"/>
              </a:ext>
            </a:extLst>
          </p:cNvPr>
          <p:cNvSpPr>
            <a:spLocks noGrp="1"/>
          </p:cNvSpPr>
          <p:nvPr>
            <p:ph type="pic" sz="quarter" idx="24" hasCustomPrompt="1"/>
          </p:nvPr>
        </p:nvSpPr>
        <p:spPr>
          <a:xfrm>
            <a:off x="609601" y="1554237"/>
            <a:ext cx="2684096" cy="2119824"/>
          </a:xfrm>
          <a:solidFill>
            <a:schemeClr val="bg2"/>
          </a:solidFill>
          <a:ln>
            <a:solidFill>
              <a:schemeClr val="bg2"/>
            </a:solidFill>
          </a:ln>
          <a:effectLst>
            <a:outerShdw blurRad="50800" dist="38100" dir="5400000" algn="t" rotWithShape="0">
              <a:prstClr val="black">
                <a:alpha val="40000"/>
              </a:prstClr>
            </a:outerShdw>
          </a:effectLst>
        </p:spPr>
        <p:txBody>
          <a:bodyPr/>
          <a:lstStyle>
            <a:lvl1pPr algn="ctr">
              <a:defRPr/>
            </a:lvl1pPr>
          </a:lstStyle>
          <a:p>
            <a:r>
              <a:rPr lang="en-US" dirty="0"/>
              <a:t>Pic 1</a:t>
            </a:r>
          </a:p>
        </p:txBody>
      </p:sp>
      <p:sp>
        <p:nvSpPr>
          <p:cNvPr id="40" name="Picture Placeholder 7">
            <a:extLst>
              <a:ext uri="{FF2B5EF4-FFF2-40B4-BE49-F238E27FC236}">
                <a16:creationId xmlns:a16="http://schemas.microsoft.com/office/drawing/2014/main" id="{1D0DBB92-7EE3-4C62-A612-4244F1BB6889}"/>
              </a:ext>
            </a:extLst>
          </p:cNvPr>
          <p:cNvSpPr>
            <a:spLocks noGrp="1"/>
          </p:cNvSpPr>
          <p:nvPr>
            <p:ph type="pic" sz="quarter" idx="25" hasCustomPrompt="1"/>
          </p:nvPr>
        </p:nvSpPr>
        <p:spPr>
          <a:xfrm>
            <a:off x="4753952" y="1554237"/>
            <a:ext cx="2684096" cy="2119824"/>
          </a:xfrm>
          <a:solidFill>
            <a:schemeClr val="bg2"/>
          </a:solidFill>
          <a:ln>
            <a:solidFill>
              <a:schemeClr val="bg2"/>
            </a:solidFill>
          </a:ln>
          <a:effectLst>
            <a:outerShdw blurRad="50800" dist="38100" dir="5400000" algn="t" rotWithShape="0">
              <a:prstClr val="black">
                <a:alpha val="40000"/>
              </a:prstClr>
            </a:outerShdw>
          </a:effectLst>
        </p:spPr>
        <p:txBody>
          <a:bodyPr/>
          <a:lstStyle>
            <a:lvl1pPr algn="ctr">
              <a:defRPr/>
            </a:lvl1pPr>
          </a:lstStyle>
          <a:p>
            <a:r>
              <a:rPr lang="en-US" dirty="0"/>
              <a:t>Pic 2</a:t>
            </a:r>
          </a:p>
        </p:txBody>
      </p:sp>
      <p:sp>
        <p:nvSpPr>
          <p:cNvPr id="41" name="Picture Placeholder 7">
            <a:extLst>
              <a:ext uri="{FF2B5EF4-FFF2-40B4-BE49-F238E27FC236}">
                <a16:creationId xmlns:a16="http://schemas.microsoft.com/office/drawing/2014/main" id="{C6549FF2-9962-475B-B3C6-A17890374ECC}"/>
              </a:ext>
            </a:extLst>
          </p:cNvPr>
          <p:cNvSpPr>
            <a:spLocks noGrp="1"/>
          </p:cNvSpPr>
          <p:nvPr>
            <p:ph type="pic" sz="quarter" idx="26" hasCustomPrompt="1"/>
          </p:nvPr>
        </p:nvSpPr>
        <p:spPr>
          <a:xfrm>
            <a:off x="8898303" y="1554237"/>
            <a:ext cx="2684096" cy="2119824"/>
          </a:xfrm>
          <a:solidFill>
            <a:schemeClr val="bg2"/>
          </a:solidFill>
          <a:ln>
            <a:solidFill>
              <a:schemeClr val="bg2"/>
            </a:solidFill>
          </a:ln>
          <a:effectLst>
            <a:outerShdw blurRad="50800" dist="38100" dir="5400000" algn="t" rotWithShape="0">
              <a:prstClr val="black">
                <a:alpha val="40000"/>
              </a:prstClr>
            </a:outerShdw>
          </a:effectLst>
        </p:spPr>
        <p:txBody>
          <a:bodyPr/>
          <a:lstStyle>
            <a:lvl1pPr algn="ctr">
              <a:defRPr/>
            </a:lvl1pPr>
          </a:lstStyle>
          <a:p>
            <a:r>
              <a:rPr lang="en-US" dirty="0"/>
              <a:t>Pic 3</a:t>
            </a:r>
          </a:p>
        </p:txBody>
      </p:sp>
      <p:sp>
        <p:nvSpPr>
          <p:cNvPr id="16" name="Slide Number Placeholder 5">
            <a:extLst>
              <a:ext uri="{FF2B5EF4-FFF2-40B4-BE49-F238E27FC236}">
                <a16:creationId xmlns:a16="http://schemas.microsoft.com/office/drawing/2014/main" id="{25B7E4F8-EFBD-4A4A-BD9C-BCD722F18E96}"/>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bg1"/>
                </a:solidFill>
              </a:defRPr>
            </a:lvl1pPr>
          </a:lstStyle>
          <a:p>
            <a:fld id="{7BA77EE5-CA8F-5745-9247-46B98E75B2F0}" type="slidenum">
              <a:rPr lang="en-US" smtClean="0"/>
              <a:pPr/>
              <a:t>‹#›</a:t>
            </a:fld>
            <a:endParaRPr lang="en-US" dirty="0"/>
          </a:p>
        </p:txBody>
      </p:sp>
      <p:sp>
        <p:nvSpPr>
          <p:cNvPr id="14" name="Rectangle 13">
            <a:extLst>
              <a:ext uri="{FF2B5EF4-FFF2-40B4-BE49-F238E27FC236}">
                <a16:creationId xmlns:a16="http://schemas.microsoft.com/office/drawing/2014/main" id="{EBBF0D3F-513A-E34D-A7ED-FB4F02143DE7}"/>
              </a:ext>
            </a:extLst>
          </p:cNvPr>
          <p:cNvSpPr/>
          <p:nvPr userDrawn="1"/>
        </p:nvSpPr>
        <p:spPr>
          <a:xfrm>
            <a:off x="0" y="1"/>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Tree>
    <p:extLst>
      <p:ext uri="{BB962C8B-B14F-4D97-AF65-F5344CB8AC3E}">
        <p14:creationId xmlns:p14="http://schemas.microsoft.com/office/powerpoint/2010/main" val="337997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0_Section Title Slide- Single Blue Angle - Cvent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530A83-12EE-264C-9921-E80E0FA25D3F}"/>
              </a:ext>
            </a:extLst>
          </p:cNvPr>
          <p:cNvSpPr/>
          <p:nvPr userDrawn="1"/>
        </p:nvSpPr>
        <p:spPr>
          <a:xfrm>
            <a:off x="0" y="1"/>
            <a:ext cx="12192000" cy="6858000"/>
          </a:xfrm>
          <a:prstGeom prst="rect">
            <a:avLst/>
          </a:prstGeom>
          <a:gradFill>
            <a:gsLst>
              <a:gs pos="14000">
                <a:schemeClr val="accent1"/>
              </a:gs>
              <a:gs pos="100000">
                <a:schemeClr val="accent1">
                  <a:alpha val="0"/>
                </a:schemeClr>
              </a:gs>
              <a:gs pos="50000">
                <a:schemeClr val="accent1">
                  <a:alpha val="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6" name="Slide Number Placeholder 5">
            <a:extLst>
              <a:ext uri="{FF2B5EF4-FFF2-40B4-BE49-F238E27FC236}">
                <a16:creationId xmlns:a16="http://schemas.microsoft.com/office/drawing/2014/main" id="{6B112F63-2B64-BF4D-B9A8-7DF133499269}"/>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bg1"/>
                </a:solidFill>
              </a:defRPr>
            </a:lvl1pPr>
          </a:lstStyle>
          <a:p>
            <a:fld id="{7BA77EE5-CA8F-5745-9247-46B98E75B2F0}" type="slidenum">
              <a:rPr lang="en-US" smtClean="0"/>
              <a:pPr/>
              <a:t>‹#›</a:t>
            </a:fld>
            <a:endParaRPr lang="en-US" dirty="0"/>
          </a:p>
        </p:txBody>
      </p:sp>
      <p:sp>
        <p:nvSpPr>
          <p:cNvPr id="7" name="Title 1">
            <a:extLst>
              <a:ext uri="{FF2B5EF4-FFF2-40B4-BE49-F238E27FC236}">
                <a16:creationId xmlns:a16="http://schemas.microsoft.com/office/drawing/2014/main" id="{351DD6F1-DB43-F74E-B6A7-AA0984B522BE}"/>
              </a:ext>
            </a:extLst>
          </p:cNvPr>
          <p:cNvSpPr>
            <a:spLocks noGrp="1"/>
          </p:cNvSpPr>
          <p:nvPr>
            <p:ph type="title" hasCustomPrompt="1"/>
          </p:nvPr>
        </p:nvSpPr>
        <p:spPr>
          <a:xfrm>
            <a:off x="600589" y="1666245"/>
            <a:ext cx="3792404" cy="1762758"/>
          </a:xfrm>
        </p:spPr>
        <p:txBody>
          <a:bodyPr anchor="b"/>
          <a:lstStyle>
            <a:lvl1pPr algn="l">
              <a:defRPr>
                <a:solidFill>
                  <a:schemeClr val="bg1"/>
                </a:solidFill>
              </a:defRPr>
            </a:lvl1pPr>
          </a:lstStyle>
          <a:p>
            <a:r>
              <a:rPr lang="en-US" dirty="0"/>
              <a:t>Topic Slide Title Here</a:t>
            </a:r>
          </a:p>
        </p:txBody>
      </p:sp>
      <p:sp>
        <p:nvSpPr>
          <p:cNvPr id="8" name="Content Placeholder 2">
            <a:extLst>
              <a:ext uri="{FF2B5EF4-FFF2-40B4-BE49-F238E27FC236}">
                <a16:creationId xmlns:a16="http://schemas.microsoft.com/office/drawing/2014/main" id="{0283659D-94D0-1A4F-B02C-62A696113284}"/>
              </a:ext>
            </a:extLst>
          </p:cNvPr>
          <p:cNvSpPr>
            <a:spLocks noGrp="1"/>
          </p:cNvSpPr>
          <p:nvPr>
            <p:ph sz="quarter" idx="10"/>
          </p:nvPr>
        </p:nvSpPr>
        <p:spPr>
          <a:xfrm>
            <a:off x="600589" y="3664477"/>
            <a:ext cx="3792404" cy="2497502"/>
          </a:xfrm>
        </p:spPr>
        <p:txBody>
          <a:bodyPr/>
          <a:lstStyle>
            <a:lvl1pPr>
              <a:defRPr>
                <a:solidFill>
                  <a:schemeClr val="bg1"/>
                </a:solidFill>
              </a:defRPr>
            </a:lvl1pPr>
          </a:lstStyle>
          <a:p>
            <a:pPr lvl="0"/>
            <a:r>
              <a:rPr lang="en-US"/>
              <a:t>Click to edit Master text styles</a:t>
            </a:r>
          </a:p>
        </p:txBody>
      </p:sp>
      <p:sp>
        <p:nvSpPr>
          <p:cNvPr id="9" name="Rectangle 8">
            <a:extLst>
              <a:ext uri="{FF2B5EF4-FFF2-40B4-BE49-F238E27FC236}">
                <a16:creationId xmlns:a16="http://schemas.microsoft.com/office/drawing/2014/main" id="{798A30F8-0310-164B-BFAF-05AEC1D19C79}"/>
              </a:ext>
            </a:extLst>
          </p:cNvPr>
          <p:cNvSpPr/>
          <p:nvPr userDrawn="1"/>
        </p:nvSpPr>
        <p:spPr>
          <a:xfrm>
            <a:off x="0" y="1"/>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Tree>
    <p:extLst>
      <p:ext uri="{BB962C8B-B14F-4D97-AF65-F5344CB8AC3E}">
        <p14:creationId xmlns:p14="http://schemas.microsoft.com/office/powerpoint/2010/main" val="85742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1_Section Title Slide- Single Blue Angle - Cvent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E3CEBE-DA0F-184D-9DA8-1B889A339BF6}"/>
              </a:ext>
            </a:extLst>
          </p:cNvPr>
          <p:cNvSpPr/>
          <p:nvPr userDrawn="1"/>
        </p:nvSpPr>
        <p:spPr>
          <a:xfrm>
            <a:off x="0" y="1"/>
            <a:ext cx="12192000" cy="6858000"/>
          </a:xfrm>
          <a:prstGeom prst="rect">
            <a:avLst/>
          </a:prstGeom>
          <a:gradFill>
            <a:gsLst>
              <a:gs pos="0">
                <a:schemeClr val="accent1">
                  <a:alpha val="0"/>
                </a:schemeClr>
              </a:gs>
              <a:gs pos="85000">
                <a:schemeClr val="accent1"/>
              </a:gs>
              <a:gs pos="50000">
                <a:schemeClr val="accent1">
                  <a:alpha val="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dirty="0"/>
          </a:p>
        </p:txBody>
      </p:sp>
      <p:sp>
        <p:nvSpPr>
          <p:cNvPr id="6" name="Slide Number Placeholder 5">
            <a:extLst>
              <a:ext uri="{FF2B5EF4-FFF2-40B4-BE49-F238E27FC236}">
                <a16:creationId xmlns:a16="http://schemas.microsoft.com/office/drawing/2014/main" id="{CFD52262-5EDC-9D44-9EF5-CC45F3C171B5}"/>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bg1"/>
                </a:solidFill>
              </a:defRPr>
            </a:lvl1pPr>
          </a:lstStyle>
          <a:p>
            <a:fld id="{7BA77EE5-CA8F-5745-9247-46B98E75B2F0}" type="slidenum">
              <a:rPr lang="en-US" smtClean="0"/>
              <a:pPr/>
              <a:t>‹#›</a:t>
            </a:fld>
            <a:endParaRPr lang="en-US" dirty="0"/>
          </a:p>
        </p:txBody>
      </p:sp>
      <p:sp>
        <p:nvSpPr>
          <p:cNvPr id="9" name="Title 1">
            <a:extLst>
              <a:ext uri="{FF2B5EF4-FFF2-40B4-BE49-F238E27FC236}">
                <a16:creationId xmlns:a16="http://schemas.microsoft.com/office/drawing/2014/main" id="{533D1D9B-697E-AA46-953D-F6EED554A9BD}"/>
              </a:ext>
            </a:extLst>
          </p:cNvPr>
          <p:cNvSpPr>
            <a:spLocks noGrp="1"/>
          </p:cNvSpPr>
          <p:nvPr>
            <p:ph type="title" hasCustomPrompt="1"/>
          </p:nvPr>
        </p:nvSpPr>
        <p:spPr>
          <a:xfrm>
            <a:off x="7870073" y="1666245"/>
            <a:ext cx="3792404" cy="1762758"/>
          </a:xfrm>
        </p:spPr>
        <p:txBody>
          <a:bodyPr anchor="b"/>
          <a:lstStyle>
            <a:lvl1pPr algn="l">
              <a:defRPr>
                <a:solidFill>
                  <a:schemeClr val="bg1"/>
                </a:solidFill>
              </a:defRPr>
            </a:lvl1pPr>
          </a:lstStyle>
          <a:p>
            <a:r>
              <a:rPr lang="en-US" dirty="0"/>
              <a:t>Topic Slide Title Here</a:t>
            </a:r>
          </a:p>
        </p:txBody>
      </p:sp>
      <p:sp>
        <p:nvSpPr>
          <p:cNvPr id="11" name="Content Placeholder 2">
            <a:extLst>
              <a:ext uri="{FF2B5EF4-FFF2-40B4-BE49-F238E27FC236}">
                <a16:creationId xmlns:a16="http://schemas.microsoft.com/office/drawing/2014/main" id="{216A01F7-6D74-9540-A889-9A5F797A1B9A}"/>
              </a:ext>
            </a:extLst>
          </p:cNvPr>
          <p:cNvSpPr>
            <a:spLocks noGrp="1"/>
          </p:cNvSpPr>
          <p:nvPr>
            <p:ph sz="quarter" idx="10"/>
          </p:nvPr>
        </p:nvSpPr>
        <p:spPr>
          <a:xfrm>
            <a:off x="7870073" y="3664477"/>
            <a:ext cx="3792404" cy="2497502"/>
          </a:xfrm>
        </p:spPr>
        <p:txBody>
          <a:bodyPr/>
          <a:lstStyle>
            <a:lvl1pPr>
              <a:defRPr>
                <a:solidFill>
                  <a:schemeClr val="bg1"/>
                </a:solidFill>
              </a:defRPr>
            </a:lvl1pPr>
          </a:lstStyle>
          <a:p>
            <a:pPr lvl="0"/>
            <a:r>
              <a:rPr lang="en-US"/>
              <a:t>Click to edit Master text styles</a:t>
            </a:r>
          </a:p>
        </p:txBody>
      </p:sp>
      <p:sp>
        <p:nvSpPr>
          <p:cNvPr id="7" name="Rectangle 6">
            <a:extLst>
              <a:ext uri="{FF2B5EF4-FFF2-40B4-BE49-F238E27FC236}">
                <a16:creationId xmlns:a16="http://schemas.microsoft.com/office/drawing/2014/main" id="{3DB08D5F-0E38-3A4C-8302-BDD5247B8CCD}"/>
              </a:ext>
            </a:extLst>
          </p:cNvPr>
          <p:cNvSpPr/>
          <p:nvPr userDrawn="1"/>
        </p:nvSpPr>
        <p:spPr>
          <a:xfrm>
            <a:off x="0" y="1"/>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Tree>
    <p:extLst>
      <p:ext uri="{BB962C8B-B14F-4D97-AF65-F5344CB8AC3E}">
        <p14:creationId xmlns:p14="http://schemas.microsoft.com/office/powerpoint/2010/main" val="192059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Screenshot Layout - Righ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51E0DF-9970-F94B-8129-1DA38BE344B7}"/>
              </a:ext>
            </a:extLst>
          </p:cNvPr>
          <p:cNvSpPr/>
          <p:nvPr userDrawn="1"/>
        </p:nvSpPr>
        <p:spPr>
          <a:xfrm>
            <a:off x="0" y="1"/>
            <a:ext cx="12192000"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10" name="Slide Number Placeholder 5">
            <a:extLst>
              <a:ext uri="{FF2B5EF4-FFF2-40B4-BE49-F238E27FC236}">
                <a16:creationId xmlns:a16="http://schemas.microsoft.com/office/drawing/2014/main" id="{54C6CB0E-D888-A341-A4D5-D7B139A4819A}"/>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bg1"/>
                </a:solidFill>
              </a:defRPr>
            </a:lvl1pPr>
          </a:lstStyle>
          <a:p>
            <a:fld id="{7BA77EE5-CA8F-5745-9247-46B98E75B2F0}" type="slidenum">
              <a:rPr lang="en-US" smtClean="0"/>
              <a:pPr/>
              <a:t>‹#›</a:t>
            </a:fld>
            <a:endParaRPr lang="en-US" dirty="0"/>
          </a:p>
        </p:txBody>
      </p:sp>
      <p:sp>
        <p:nvSpPr>
          <p:cNvPr id="16" name="Content 1">
            <a:extLst>
              <a:ext uri="{FF2B5EF4-FFF2-40B4-BE49-F238E27FC236}">
                <a16:creationId xmlns:a16="http://schemas.microsoft.com/office/drawing/2014/main" id="{4D55857D-E70C-3C4E-8854-9013AC6AB3E1}"/>
              </a:ext>
            </a:extLst>
          </p:cNvPr>
          <p:cNvSpPr>
            <a:spLocks noGrp="1"/>
          </p:cNvSpPr>
          <p:nvPr>
            <p:ph sz="quarter" idx="15"/>
          </p:nvPr>
        </p:nvSpPr>
        <p:spPr>
          <a:xfrm>
            <a:off x="8000745" y="3909804"/>
            <a:ext cx="3772481" cy="2461365"/>
          </a:xfrm>
          <a:noFill/>
          <a:ln>
            <a:noFill/>
          </a:ln>
        </p:spPr>
        <p:txBody>
          <a:bodyPr vert="horz" lIns="0" tIns="0" rIns="0" bIns="0" rtlCol="0" anchor="t" anchorCtr="0">
            <a:normAutofit/>
          </a:bodyPr>
          <a:lstStyle>
            <a:lvl1pPr>
              <a:defRPr lang="en-US" dirty="0">
                <a:solidFill>
                  <a:schemeClr val="bg1"/>
                </a:solidFill>
              </a:defRPr>
            </a:lvl1pPr>
            <a:lvl2pPr marL="156484" indent="0">
              <a:buClr>
                <a:schemeClr val="bg1">
                  <a:lumMod val="95000"/>
                </a:schemeClr>
              </a:buClr>
              <a:buNone/>
              <a:tabLst/>
              <a:defRPr lang="en-US" dirty="0">
                <a:solidFill>
                  <a:schemeClr val="bg1"/>
                </a:solidFill>
              </a:defRPr>
            </a:lvl2pPr>
            <a:lvl3pPr marL="312969" indent="0">
              <a:tabLst/>
              <a:defRPr lang="en-US" dirty="0">
                <a:solidFill>
                  <a:schemeClr val="bg1"/>
                </a:solidFill>
              </a:defRPr>
            </a:lvl3pPr>
          </a:lstStyle>
          <a:p>
            <a:pPr lvl="0"/>
            <a:r>
              <a:rPr lang="en-US"/>
              <a:t>Click to edit Master text styles</a:t>
            </a:r>
          </a:p>
          <a:p>
            <a:pPr lvl="1"/>
            <a:r>
              <a:rPr lang="en-US"/>
              <a:t>Second level</a:t>
            </a:r>
          </a:p>
          <a:p>
            <a:pPr lvl="2"/>
            <a:r>
              <a:rPr lang="en-US"/>
              <a:t>Third level</a:t>
            </a:r>
          </a:p>
        </p:txBody>
      </p:sp>
      <p:cxnSp>
        <p:nvCxnSpPr>
          <p:cNvPr id="9" name="Blue Line">
            <a:extLst>
              <a:ext uri="{FF2B5EF4-FFF2-40B4-BE49-F238E27FC236}">
                <a16:creationId xmlns:a16="http://schemas.microsoft.com/office/drawing/2014/main" id="{4410A7C4-CDED-154F-B127-CBDEA434EBCE}"/>
              </a:ext>
            </a:extLst>
          </p:cNvPr>
          <p:cNvCxnSpPr>
            <a:cxnSpLocks/>
          </p:cNvCxnSpPr>
          <p:nvPr userDrawn="1"/>
        </p:nvCxnSpPr>
        <p:spPr>
          <a:xfrm>
            <a:off x="8000743" y="3623279"/>
            <a:ext cx="122887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558C1DF8-186F-4E41-9B19-30582485DDCC}"/>
              </a:ext>
            </a:extLst>
          </p:cNvPr>
          <p:cNvSpPr>
            <a:spLocks noGrp="1"/>
          </p:cNvSpPr>
          <p:nvPr>
            <p:ph type="body" sz="quarter" idx="17" hasCustomPrompt="1"/>
          </p:nvPr>
        </p:nvSpPr>
        <p:spPr>
          <a:xfrm>
            <a:off x="8002211" y="1636184"/>
            <a:ext cx="3771013" cy="1792816"/>
          </a:xfrm>
        </p:spPr>
        <p:txBody>
          <a:bodyPr anchor="b">
            <a:noAutofit/>
          </a:bodyPr>
          <a:lstStyle>
            <a:lvl1pPr>
              <a:defRPr sz="3197">
                <a:solidFill>
                  <a:schemeClr val="bg1"/>
                </a:solidFill>
              </a:defRPr>
            </a:lvl1pPr>
            <a:lvl2pPr>
              <a:defRPr sz="3197">
                <a:solidFill>
                  <a:schemeClr val="bg1"/>
                </a:solidFill>
              </a:defRPr>
            </a:lvl2pPr>
            <a:lvl3pPr>
              <a:defRPr sz="3197">
                <a:solidFill>
                  <a:schemeClr val="bg1"/>
                </a:solidFill>
              </a:defRPr>
            </a:lvl3pPr>
            <a:lvl4pPr>
              <a:defRPr sz="3197">
                <a:solidFill>
                  <a:schemeClr val="bg1"/>
                </a:solidFill>
              </a:defRPr>
            </a:lvl4pPr>
            <a:lvl5pPr>
              <a:defRPr sz="3197">
                <a:solidFill>
                  <a:schemeClr val="bg1"/>
                </a:solidFill>
              </a:defRPr>
            </a:lvl5pPr>
          </a:lstStyle>
          <a:p>
            <a:pPr lvl="0"/>
            <a:r>
              <a:rPr lang="en-US" dirty="0"/>
              <a:t>Title Header Here </a:t>
            </a:r>
          </a:p>
        </p:txBody>
      </p:sp>
      <p:sp>
        <p:nvSpPr>
          <p:cNvPr id="7" name="Rectangle 6">
            <a:extLst>
              <a:ext uri="{FF2B5EF4-FFF2-40B4-BE49-F238E27FC236}">
                <a16:creationId xmlns:a16="http://schemas.microsoft.com/office/drawing/2014/main" id="{4FA88410-26DA-3A4E-845C-51D3AE58BD31}"/>
              </a:ext>
            </a:extLst>
          </p:cNvPr>
          <p:cNvSpPr/>
          <p:nvPr userDrawn="1"/>
        </p:nvSpPr>
        <p:spPr>
          <a:xfrm>
            <a:off x="0" y="1"/>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Tree>
    <p:extLst>
      <p:ext uri="{BB962C8B-B14F-4D97-AF65-F5344CB8AC3E}">
        <p14:creationId xmlns:p14="http://schemas.microsoft.com/office/powerpoint/2010/main" val="243178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creenshot Layout - Lef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6E8B0AB-A068-C146-A345-2B2F2F815C0B}"/>
              </a:ext>
            </a:extLst>
          </p:cNvPr>
          <p:cNvSpPr/>
          <p:nvPr userDrawn="1"/>
        </p:nvSpPr>
        <p:spPr>
          <a:xfrm>
            <a:off x="0" y="1"/>
            <a:ext cx="12192000"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7" name="Slide Number Placeholder 5">
            <a:extLst>
              <a:ext uri="{FF2B5EF4-FFF2-40B4-BE49-F238E27FC236}">
                <a16:creationId xmlns:a16="http://schemas.microsoft.com/office/drawing/2014/main" id="{A8F6A6B4-8418-C145-952C-E6C870F01586}"/>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bg1"/>
                </a:solidFill>
              </a:defRPr>
            </a:lvl1pPr>
          </a:lstStyle>
          <a:p>
            <a:fld id="{7BA77EE5-CA8F-5745-9247-46B98E75B2F0}" type="slidenum">
              <a:rPr lang="en-US" smtClean="0"/>
              <a:pPr/>
              <a:t>‹#›</a:t>
            </a:fld>
            <a:endParaRPr lang="en-US" dirty="0"/>
          </a:p>
        </p:txBody>
      </p:sp>
      <p:sp>
        <p:nvSpPr>
          <p:cNvPr id="10" name="Content 1">
            <a:extLst>
              <a:ext uri="{FF2B5EF4-FFF2-40B4-BE49-F238E27FC236}">
                <a16:creationId xmlns:a16="http://schemas.microsoft.com/office/drawing/2014/main" id="{93A16DCC-3EC2-D941-89DE-7DEACDD17F4C}"/>
              </a:ext>
            </a:extLst>
          </p:cNvPr>
          <p:cNvSpPr>
            <a:spLocks noGrp="1"/>
          </p:cNvSpPr>
          <p:nvPr>
            <p:ph sz="quarter" idx="15"/>
          </p:nvPr>
        </p:nvSpPr>
        <p:spPr>
          <a:xfrm>
            <a:off x="570893" y="3917876"/>
            <a:ext cx="3918859" cy="2453405"/>
          </a:xfrm>
          <a:noFill/>
          <a:ln>
            <a:noFill/>
          </a:ln>
        </p:spPr>
        <p:txBody>
          <a:bodyPr vert="horz" lIns="0" tIns="0" rIns="0" bIns="0" rtlCol="0" anchor="t" anchorCtr="0">
            <a:normAutofit/>
          </a:bodyPr>
          <a:lstStyle>
            <a:lvl1pPr>
              <a:defRPr lang="en-US" dirty="0">
                <a:solidFill>
                  <a:schemeClr val="bg1"/>
                </a:solidFill>
              </a:defRPr>
            </a:lvl1pPr>
            <a:lvl2pPr marL="156484" indent="0">
              <a:buClr>
                <a:schemeClr val="bg1">
                  <a:lumMod val="95000"/>
                </a:schemeClr>
              </a:buClr>
              <a:buNone/>
              <a:tabLst/>
              <a:defRPr lang="en-US" dirty="0">
                <a:solidFill>
                  <a:schemeClr val="bg1"/>
                </a:solidFill>
              </a:defRPr>
            </a:lvl2pPr>
            <a:lvl3pPr marL="312969" indent="0">
              <a:tabLst/>
              <a:defRPr lang="en-US" dirty="0">
                <a:solidFill>
                  <a:schemeClr val="bg1"/>
                </a:solidFill>
              </a:defRPr>
            </a:lvl3pPr>
          </a:lstStyle>
          <a:p>
            <a:pPr lvl="0"/>
            <a:r>
              <a:rPr lang="en-US"/>
              <a:t>Click to edit Master text styles</a:t>
            </a:r>
          </a:p>
          <a:p>
            <a:pPr lvl="1"/>
            <a:r>
              <a:rPr lang="en-US"/>
              <a:t>Second level</a:t>
            </a:r>
          </a:p>
          <a:p>
            <a:pPr lvl="2"/>
            <a:r>
              <a:rPr lang="en-US"/>
              <a:t>Third level</a:t>
            </a:r>
          </a:p>
        </p:txBody>
      </p:sp>
      <p:cxnSp>
        <p:nvCxnSpPr>
          <p:cNvPr id="13" name="Blue Line">
            <a:extLst>
              <a:ext uri="{FF2B5EF4-FFF2-40B4-BE49-F238E27FC236}">
                <a16:creationId xmlns:a16="http://schemas.microsoft.com/office/drawing/2014/main" id="{42B914C8-15E1-D449-AA9A-C1D91E6225E8}"/>
              </a:ext>
            </a:extLst>
          </p:cNvPr>
          <p:cNvCxnSpPr>
            <a:cxnSpLocks/>
          </p:cNvCxnSpPr>
          <p:nvPr userDrawn="1"/>
        </p:nvCxnSpPr>
        <p:spPr>
          <a:xfrm>
            <a:off x="570895" y="3623279"/>
            <a:ext cx="122887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1071C525-DC31-D149-B339-D51B6D7D89DD}"/>
              </a:ext>
            </a:extLst>
          </p:cNvPr>
          <p:cNvSpPr>
            <a:spLocks noGrp="1"/>
          </p:cNvSpPr>
          <p:nvPr>
            <p:ph type="body" sz="quarter" idx="17" hasCustomPrompt="1"/>
          </p:nvPr>
        </p:nvSpPr>
        <p:spPr>
          <a:xfrm>
            <a:off x="571508" y="1636184"/>
            <a:ext cx="3917333" cy="1792816"/>
          </a:xfrm>
        </p:spPr>
        <p:txBody>
          <a:bodyPr anchor="b">
            <a:noAutofit/>
          </a:bodyPr>
          <a:lstStyle>
            <a:lvl1pPr>
              <a:defRPr sz="3197">
                <a:solidFill>
                  <a:schemeClr val="bg1"/>
                </a:solidFill>
              </a:defRPr>
            </a:lvl1pPr>
            <a:lvl2pPr>
              <a:defRPr sz="3197">
                <a:solidFill>
                  <a:schemeClr val="bg1"/>
                </a:solidFill>
              </a:defRPr>
            </a:lvl2pPr>
            <a:lvl3pPr>
              <a:defRPr sz="3197">
                <a:solidFill>
                  <a:schemeClr val="bg1"/>
                </a:solidFill>
              </a:defRPr>
            </a:lvl3pPr>
            <a:lvl4pPr>
              <a:defRPr sz="3197">
                <a:solidFill>
                  <a:schemeClr val="bg1"/>
                </a:solidFill>
              </a:defRPr>
            </a:lvl4pPr>
            <a:lvl5pPr>
              <a:defRPr sz="3197">
                <a:solidFill>
                  <a:schemeClr val="bg1"/>
                </a:solidFill>
              </a:defRPr>
            </a:lvl5pPr>
          </a:lstStyle>
          <a:p>
            <a:pPr lvl="0"/>
            <a:r>
              <a:rPr lang="en-US" dirty="0"/>
              <a:t>Title Header Here </a:t>
            </a:r>
          </a:p>
        </p:txBody>
      </p:sp>
      <p:sp>
        <p:nvSpPr>
          <p:cNvPr id="8" name="Rectangle 7">
            <a:extLst>
              <a:ext uri="{FF2B5EF4-FFF2-40B4-BE49-F238E27FC236}">
                <a16:creationId xmlns:a16="http://schemas.microsoft.com/office/drawing/2014/main" id="{E0C56107-A011-9E49-86AA-C9E7C4CA03E8}"/>
              </a:ext>
            </a:extLst>
          </p:cNvPr>
          <p:cNvSpPr/>
          <p:nvPr userDrawn="1"/>
        </p:nvSpPr>
        <p:spPr>
          <a:xfrm>
            <a:off x="0" y="1"/>
            <a:ext cx="12192000" cy="150916"/>
          </a:xfrm>
          <a:prstGeom prst="rect">
            <a:avLst/>
          </a:prstGeom>
          <a:gradFill flip="none" rotWithShape="1">
            <a:gsLst>
              <a:gs pos="10000">
                <a:schemeClr val="accent2"/>
              </a:gs>
              <a:gs pos="50000">
                <a:schemeClr val="accent1"/>
              </a:gs>
              <a:gs pos="9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Tree>
    <p:extLst>
      <p:ext uri="{BB962C8B-B14F-4D97-AF65-F5344CB8AC3E}">
        <p14:creationId xmlns:p14="http://schemas.microsoft.com/office/powerpoint/2010/main" val="39819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Device - Blank">
    <p:bg>
      <p:bgPr>
        <a:gradFill>
          <a:gsLst>
            <a:gs pos="10000">
              <a:schemeClr val="accent2"/>
            </a:gs>
            <a:gs pos="50000">
              <a:schemeClr val="accent1"/>
            </a:gs>
            <a:gs pos="90000">
              <a:schemeClr val="accent3"/>
            </a:gs>
          </a:gsLst>
          <a:path path="circle">
            <a:fillToRect l="100000" t="100000"/>
          </a:path>
        </a:grad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A8387350-EAE0-364C-B914-DC8A6C2E435A}"/>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bg1"/>
                </a:solidFill>
              </a:defRPr>
            </a:lvl1pPr>
          </a:lstStyle>
          <a:p>
            <a:fld id="{7BA77EE5-CA8F-5745-9247-46B98E75B2F0}" type="slidenum">
              <a:rPr lang="en-US" smtClean="0"/>
              <a:pPr/>
              <a:t>‹#›</a:t>
            </a:fld>
            <a:endParaRPr lang="en-US" dirty="0"/>
          </a:p>
        </p:txBody>
      </p:sp>
      <p:sp>
        <p:nvSpPr>
          <p:cNvPr id="6" name="Content 1">
            <a:extLst>
              <a:ext uri="{FF2B5EF4-FFF2-40B4-BE49-F238E27FC236}">
                <a16:creationId xmlns:a16="http://schemas.microsoft.com/office/drawing/2014/main" id="{7331CDE8-8075-444C-A2BE-C333FB386A16}"/>
              </a:ext>
            </a:extLst>
          </p:cNvPr>
          <p:cNvSpPr>
            <a:spLocks noGrp="1"/>
          </p:cNvSpPr>
          <p:nvPr>
            <p:ph sz="quarter" idx="15"/>
          </p:nvPr>
        </p:nvSpPr>
        <p:spPr>
          <a:xfrm>
            <a:off x="570897" y="3909801"/>
            <a:ext cx="3161415" cy="2567200"/>
          </a:xfrm>
        </p:spPr>
        <p:txBody>
          <a:bodyPr vert="horz" lIns="0" tIns="0" rIns="0" bIns="0" rtlCol="0" anchor="t" anchorCtr="0">
            <a:normAutofit/>
          </a:bodyPr>
          <a:lstStyle>
            <a:lvl1pPr>
              <a:defRPr lang="en-US" dirty="0">
                <a:solidFill>
                  <a:schemeClr val="bg1"/>
                </a:solidFill>
              </a:defRPr>
            </a:lvl1pPr>
            <a:lvl2pPr marL="156484" indent="0">
              <a:buClr>
                <a:schemeClr val="bg1">
                  <a:lumMod val="95000"/>
                </a:schemeClr>
              </a:buClr>
              <a:buNone/>
              <a:tabLst/>
              <a:defRPr lang="en-US" dirty="0">
                <a:solidFill>
                  <a:schemeClr val="bg1"/>
                </a:solidFill>
              </a:defRPr>
            </a:lvl2pPr>
            <a:lvl3pPr marL="312969" indent="0">
              <a:tabLst/>
              <a:defRPr lang="en-US" dirty="0">
                <a:solidFill>
                  <a:schemeClr val="bg1"/>
                </a:solidFill>
              </a:defRPr>
            </a:lvl3pPr>
          </a:lstStyle>
          <a:p>
            <a:pPr lvl="0"/>
            <a:r>
              <a:rPr lang="en-US"/>
              <a:t>Click to edit Master text styles</a:t>
            </a:r>
          </a:p>
          <a:p>
            <a:pPr lvl="1"/>
            <a:r>
              <a:rPr lang="en-US"/>
              <a:t>Second level</a:t>
            </a:r>
          </a:p>
          <a:p>
            <a:pPr lvl="2"/>
            <a:r>
              <a:rPr lang="en-US"/>
              <a:t>Third level</a:t>
            </a:r>
          </a:p>
        </p:txBody>
      </p:sp>
      <p:cxnSp>
        <p:nvCxnSpPr>
          <p:cNvPr id="8" name="Blue Line">
            <a:extLst>
              <a:ext uri="{FF2B5EF4-FFF2-40B4-BE49-F238E27FC236}">
                <a16:creationId xmlns:a16="http://schemas.microsoft.com/office/drawing/2014/main" id="{10E15C65-52BC-1C41-B92C-901FD5D36736}"/>
              </a:ext>
            </a:extLst>
          </p:cNvPr>
          <p:cNvCxnSpPr>
            <a:cxnSpLocks/>
          </p:cNvCxnSpPr>
          <p:nvPr userDrawn="1"/>
        </p:nvCxnSpPr>
        <p:spPr>
          <a:xfrm>
            <a:off x="570895" y="3623279"/>
            <a:ext cx="122887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603169D-5519-2643-8800-6763876397F2}"/>
              </a:ext>
            </a:extLst>
          </p:cNvPr>
          <p:cNvSpPr>
            <a:spLocks noGrp="1"/>
          </p:cNvSpPr>
          <p:nvPr>
            <p:ph type="body" sz="quarter" idx="17" hasCustomPrompt="1"/>
          </p:nvPr>
        </p:nvSpPr>
        <p:spPr>
          <a:xfrm>
            <a:off x="571508" y="1636184"/>
            <a:ext cx="3160184" cy="1792816"/>
          </a:xfrm>
        </p:spPr>
        <p:txBody>
          <a:bodyPr anchor="b">
            <a:noAutofit/>
          </a:bodyPr>
          <a:lstStyle>
            <a:lvl1pPr>
              <a:defRPr sz="3197">
                <a:solidFill>
                  <a:schemeClr val="bg1"/>
                </a:solidFill>
              </a:defRPr>
            </a:lvl1pPr>
            <a:lvl2pPr>
              <a:defRPr sz="3197">
                <a:solidFill>
                  <a:schemeClr val="bg1"/>
                </a:solidFill>
              </a:defRPr>
            </a:lvl2pPr>
            <a:lvl3pPr>
              <a:defRPr sz="3197">
                <a:solidFill>
                  <a:schemeClr val="bg1"/>
                </a:solidFill>
              </a:defRPr>
            </a:lvl3pPr>
            <a:lvl4pPr>
              <a:defRPr sz="3197">
                <a:solidFill>
                  <a:schemeClr val="bg1"/>
                </a:solidFill>
              </a:defRPr>
            </a:lvl4pPr>
            <a:lvl5pPr>
              <a:defRPr sz="3197">
                <a:solidFill>
                  <a:schemeClr val="bg1"/>
                </a:solidFill>
              </a:defRPr>
            </a:lvl5pPr>
          </a:lstStyle>
          <a:p>
            <a:pPr lvl="0"/>
            <a:r>
              <a:rPr lang="en-US" dirty="0"/>
              <a:t>Title Header Here </a:t>
            </a:r>
          </a:p>
        </p:txBody>
      </p:sp>
    </p:spTree>
    <p:extLst>
      <p:ext uri="{BB962C8B-B14F-4D97-AF65-F5344CB8AC3E}">
        <p14:creationId xmlns:p14="http://schemas.microsoft.com/office/powerpoint/2010/main" val="12775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Device - Blank">
    <p:bg>
      <p:bgPr>
        <a:gradFill>
          <a:gsLst>
            <a:gs pos="10000">
              <a:schemeClr val="accent2"/>
            </a:gs>
            <a:gs pos="50000">
              <a:schemeClr val="accent1"/>
            </a:gs>
            <a:gs pos="90000">
              <a:schemeClr val="accent3"/>
            </a:gs>
          </a:gsLst>
          <a:path path="circle">
            <a:fillToRect l="100000" t="100000"/>
          </a:path>
        </a:grad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A8387350-EAE0-364C-B914-DC8A6C2E435A}"/>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bg1"/>
                </a:solidFill>
              </a:defRPr>
            </a:lvl1pPr>
          </a:lstStyle>
          <a:p>
            <a:fld id="{7BA77EE5-CA8F-5745-9247-46B98E75B2F0}" type="slidenum">
              <a:rPr lang="en-US" smtClean="0"/>
              <a:pPr/>
              <a:t>‹#›</a:t>
            </a:fld>
            <a:endParaRPr lang="en-US" dirty="0"/>
          </a:p>
        </p:txBody>
      </p:sp>
      <p:sp>
        <p:nvSpPr>
          <p:cNvPr id="7" name="Content 1">
            <a:extLst>
              <a:ext uri="{FF2B5EF4-FFF2-40B4-BE49-F238E27FC236}">
                <a16:creationId xmlns:a16="http://schemas.microsoft.com/office/drawing/2014/main" id="{363396FB-D42A-794C-8F48-FE83E6EB4A19}"/>
              </a:ext>
            </a:extLst>
          </p:cNvPr>
          <p:cNvSpPr>
            <a:spLocks noGrp="1"/>
          </p:cNvSpPr>
          <p:nvPr>
            <p:ph sz="quarter" idx="15"/>
          </p:nvPr>
        </p:nvSpPr>
        <p:spPr>
          <a:xfrm>
            <a:off x="8611811" y="3909801"/>
            <a:ext cx="3161415" cy="2567200"/>
          </a:xfrm>
        </p:spPr>
        <p:txBody>
          <a:bodyPr vert="horz" lIns="0" tIns="0" rIns="0" bIns="0" rtlCol="0" anchor="t" anchorCtr="0">
            <a:normAutofit/>
          </a:bodyPr>
          <a:lstStyle>
            <a:lvl1pPr>
              <a:defRPr lang="en-US" dirty="0">
                <a:solidFill>
                  <a:schemeClr val="bg1"/>
                </a:solidFill>
              </a:defRPr>
            </a:lvl1pPr>
            <a:lvl2pPr marL="156484" indent="0">
              <a:buClr>
                <a:schemeClr val="bg1">
                  <a:lumMod val="95000"/>
                </a:schemeClr>
              </a:buClr>
              <a:buNone/>
              <a:tabLst/>
              <a:defRPr lang="en-US" dirty="0">
                <a:solidFill>
                  <a:schemeClr val="bg1"/>
                </a:solidFill>
              </a:defRPr>
            </a:lvl2pPr>
            <a:lvl3pPr marL="312969" indent="0">
              <a:tabLst/>
              <a:defRPr lang="en-US" dirty="0">
                <a:solidFill>
                  <a:schemeClr val="bg1"/>
                </a:solidFill>
              </a:defRPr>
            </a:lvl3pPr>
          </a:lstStyle>
          <a:p>
            <a:pPr lvl="0"/>
            <a:r>
              <a:rPr lang="en-US"/>
              <a:t>Click to edit Master text styles</a:t>
            </a:r>
          </a:p>
          <a:p>
            <a:pPr lvl="1"/>
            <a:r>
              <a:rPr lang="en-US"/>
              <a:t>Second level</a:t>
            </a:r>
          </a:p>
          <a:p>
            <a:pPr lvl="2"/>
            <a:r>
              <a:rPr lang="en-US"/>
              <a:t>Third level</a:t>
            </a:r>
          </a:p>
        </p:txBody>
      </p:sp>
      <p:cxnSp>
        <p:nvCxnSpPr>
          <p:cNvPr id="9" name="Blue Line">
            <a:extLst>
              <a:ext uri="{FF2B5EF4-FFF2-40B4-BE49-F238E27FC236}">
                <a16:creationId xmlns:a16="http://schemas.microsoft.com/office/drawing/2014/main" id="{DF0B2D7D-B415-D043-8EF4-361FA1D6749A}"/>
              </a:ext>
            </a:extLst>
          </p:cNvPr>
          <p:cNvCxnSpPr>
            <a:cxnSpLocks/>
          </p:cNvCxnSpPr>
          <p:nvPr userDrawn="1"/>
        </p:nvCxnSpPr>
        <p:spPr>
          <a:xfrm>
            <a:off x="8611808" y="3623279"/>
            <a:ext cx="122887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ext Placeholder 4">
            <a:extLst>
              <a:ext uri="{FF2B5EF4-FFF2-40B4-BE49-F238E27FC236}">
                <a16:creationId xmlns:a16="http://schemas.microsoft.com/office/drawing/2014/main" id="{AF8672C8-29DB-2A4B-8FF7-7D57377408B1}"/>
              </a:ext>
            </a:extLst>
          </p:cNvPr>
          <p:cNvSpPr>
            <a:spLocks noGrp="1"/>
          </p:cNvSpPr>
          <p:nvPr>
            <p:ph type="body" sz="quarter" idx="17" hasCustomPrompt="1"/>
          </p:nvPr>
        </p:nvSpPr>
        <p:spPr>
          <a:xfrm>
            <a:off x="8613039" y="1636184"/>
            <a:ext cx="3160184" cy="1792816"/>
          </a:xfrm>
        </p:spPr>
        <p:txBody>
          <a:bodyPr anchor="b">
            <a:noAutofit/>
          </a:bodyPr>
          <a:lstStyle>
            <a:lvl1pPr>
              <a:defRPr sz="3197">
                <a:solidFill>
                  <a:schemeClr val="bg1"/>
                </a:solidFill>
              </a:defRPr>
            </a:lvl1pPr>
            <a:lvl2pPr>
              <a:defRPr sz="3197">
                <a:solidFill>
                  <a:schemeClr val="bg1"/>
                </a:solidFill>
              </a:defRPr>
            </a:lvl2pPr>
            <a:lvl3pPr>
              <a:defRPr sz="3197">
                <a:solidFill>
                  <a:schemeClr val="bg1"/>
                </a:solidFill>
              </a:defRPr>
            </a:lvl3pPr>
            <a:lvl4pPr>
              <a:defRPr sz="3197">
                <a:solidFill>
                  <a:schemeClr val="bg1"/>
                </a:solidFill>
              </a:defRPr>
            </a:lvl4pPr>
            <a:lvl5pPr>
              <a:defRPr sz="3197">
                <a:solidFill>
                  <a:schemeClr val="bg1"/>
                </a:solidFill>
              </a:defRPr>
            </a:lvl5pPr>
          </a:lstStyle>
          <a:p>
            <a:pPr lvl="0"/>
            <a:r>
              <a:rPr lang="en-US" dirty="0"/>
              <a:t>Title Header Here </a:t>
            </a:r>
          </a:p>
        </p:txBody>
      </p:sp>
    </p:spTree>
    <p:extLst>
      <p:ext uri="{BB962C8B-B14F-4D97-AF65-F5344CB8AC3E}">
        <p14:creationId xmlns:p14="http://schemas.microsoft.com/office/powerpoint/2010/main" val="245096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Device - Blank">
    <p:bg>
      <p:bgPr>
        <a:gradFill>
          <a:gsLst>
            <a:gs pos="10000">
              <a:schemeClr val="accent2"/>
            </a:gs>
            <a:gs pos="50000">
              <a:schemeClr val="accent1"/>
            </a:gs>
            <a:gs pos="90000">
              <a:schemeClr val="accent3"/>
            </a:gs>
          </a:gsLst>
          <a:path path="circle">
            <a:fillToRect l="100000" t="100000"/>
          </a:path>
        </a:grad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A8387350-EAE0-364C-B914-DC8A6C2E435A}"/>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bg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1481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Disclaimer">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D7598B-6762-474A-8596-286240086C4A}"/>
              </a:ext>
            </a:extLst>
          </p:cNvPr>
          <p:cNvSpPr/>
          <p:nvPr userDrawn="1"/>
        </p:nvSpPr>
        <p:spPr>
          <a:xfrm>
            <a:off x="870961" y="2250920"/>
            <a:ext cx="10442625" cy="2962349"/>
          </a:xfrm>
          <a:prstGeom prst="rect">
            <a:avLst/>
          </a:prstGeom>
        </p:spPr>
        <p:txBody>
          <a:bodyPr wrap="square">
            <a:spAutoFit/>
          </a:bodyPr>
          <a:lstStyle/>
          <a:p>
            <a:r>
              <a:rPr lang="en-US" sz="1865" b="0" i="0" u="none" strike="noStrike" kern="1200" dirty="0">
                <a:solidFill>
                  <a:schemeClr val="tx1"/>
                </a:solidFill>
                <a:effectLst/>
                <a:latin typeface="+mn-lt"/>
                <a:ea typeface="+mn-ea"/>
                <a:cs typeface="+mn-cs"/>
              </a:rPr>
              <a:t>This presentation contains forward-looking statements. All statements other than statements of historical fact contained in this presentation, including statements regarding macroeconomic trends that we expect to influence our industry, plans for capital expenditures, expectations regarding the introduction of new products, changes to the competitive marketing or regulatory landscape affecting our industry, and plans for growth or future operations are forward-looking statements. These forward-looking statements are only predictions and are subject to a number of risks, uncertainties and assumptions. It is not possible for the company to predict all risks, nor can it assess the impact of all factors on its business or the extent to which any factor, or combination of factors, may cause actual results to differ materially from those contained in any forward-looking statements. Accordingly, you should not rely upon forward-looking statements as predictions of future events.</a:t>
            </a:r>
            <a:r>
              <a:rPr lang="en-US" sz="1865" b="0" i="0" kern="1200" dirty="0">
                <a:solidFill>
                  <a:schemeClr val="tx1"/>
                </a:solidFill>
                <a:effectLst/>
                <a:latin typeface="+mn-lt"/>
                <a:ea typeface="+mn-ea"/>
                <a:cs typeface="+mn-cs"/>
              </a:rPr>
              <a:t>​</a:t>
            </a:r>
            <a:endParaRPr lang="en-US" sz="1865" dirty="0">
              <a:solidFill>
                <a:schemeClr val="tx1"/>
              </a:solidFill>
            </a:endParaRPr>
          </a:p>
        </p:txBody>
      </p:sp>
      <p:sp>
        <p:nvSpPr>
          <p:cNvPr id="6" name="Title 1">
            <a:extLst>
              <a:ext uri="{FF2B5EF4-FFF2-40B4-BE49-F238E27FC236}">
                <a16:creationId xmlns:a16="http://schemas.microsoft.com/office/drawing/2014/main" id="{A0B12E1E-E261-4D24-A052-5DF37C4FD114}"/>
              </a:ext>
            </a:extLst>
          </p:cNvPr>
          <p:cNvSpPr txBox="1">
            <a:spLocks/>
          </p:cNvSpPr>
          <p:nvPr userDrawn="1"/>
        </p:nvSpPr>
        <p:spPr>
          <a:xfrm>
            <a:off x="980016" y="1354343"/>
            <a:ext cx="9113520" cy="896576"/>
          </a:xfrm>
          <a:prstGeom prst="rect">
            <a:avLst/>
          </a:prstGeom>
        </p:spPr>
        <p:txBody>
          <a:bodyPr vert="horz" lIns="0" tIns="0" rIns="0" bIns="0" rtlCol="0" anchor="ctr">
            <a:normAutofit/>
          </a:bodyPr>
          <a:lstStyle>
            <a:lvl1pPr algn="l" defTabSz="685800" rtl="0" eaLnBrk="1" latinLnBrk="0" hangingPunct="1">
              <a:lnSpc>
                <a:spcPct val="70000"/>
              </a:lnSpc>
              <a:spcBef>
                <a:spcPct val="0"/>
              </a:spcBef>
              <a:buNone/>
              <a:defRPr sz="2400" b="1" kern="1200" cap="all" baseline="0">
                <a:solidFill>
                  <a:schemeClr val="bg1"/>
                </a:solidFill>
                <a:latin typeface="+mj-lt"/>
                <a:ea typeface="+mj-ea"/>
                <a:cs typeface="+mj-cs"/>
              </a:defRPr>
            </a:lvl1pPr>
          </a:lstStyle>
          <a:p>
            <a:r>
              <a:rPr lang="en-US" sz="3197" dirty="0">
                <a:solidFill>
                  <a:schemeClr val="tx1"/>
                </a:solidFill>
              </a:rPr>
              <a:t>Forward-Looking Statements</a:t>
            </a:r>
          </a:p>
        </p:txBody>
      </p:sp>
      <p:sp>
        <p:nvSpPr>
          <p:cNvPr id="3" name="TextBox 2">
            <a:extLst>
              <a:ext uri="{FF2B5EF4-FFF2-40B4-BE49-F238E27FC236}">
                <a16:creationId xmlns:a16="http://schemas.microsoft.com/office/drawing/2014/main" id="{64E4AB06-7633-C84D-966C-4700AB2F6EDA}"/>
              </a:ext>
            </a:extLst>
          </p:cNvPr>
          <p:cNvSpPr txBox="1"/>
          <p:nvPr userDrawn="1"/>
        </p:nvSpPr>
        <p:spPr>
          <a:xfrm>
            <a:off x="245286" y="425640"/>
            <a:ext cx="184731" cy="461345"/>
          </a:xfrm>
          <a:prstGeom prst="rect">
            <a:avLst/>
          </a:prstGeom>
          <a:noFill/>
        </p:spPr>
        <p:txBody>
          <a:bodyPr wrap="none" rtlCol="0">
            <a:spAutoFit/>
          </a:bodyPr>
          <a:lstStyle/>
          <a:p>
            <a:endParaRPr lang="en-US" sz="2398" dirty="0"/>
          </a:p>
        </p:txBody>
      </p:sp>
      <p:sp>
        <p:nvSpPr>
          <p:cNvPr id="5" name="Slide Number Placeholder 5">
            <a:extLst>
              <a:ext uri="{FF2B5EF4-FFF2-40B4-BE49-F238E27FC236}">
                <a16:creationId xmlns:a16="http://schemas.microsoft.com/office/drawing/2014/main" id="{08AB1AC2-D0E2-9148-A2CB-5C46A97C00B5}"/>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1"/>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35082912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Statistic - 1 Elements">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solidFill>
                  <a:schemeClr val="bg1"/>
                </a:solidFill>
              </a:defRPr>
            </a:lvl1pPr>
          </a:lstStyle>
          <a:p>
            <a:r>
              <a:rPr lang="en-US" dirty="0"/>
              <a:t>Statistic – Single Element</a:t>
            </a:r>
          </a:p>
        </p:txBody>
      </p:sp>
      <p:sp>
        <p:nvSpPr>
          <p:cNvPr id="7" name="Heading 1">
            <a:extLst>
              <a:ext uri="{FF2B5EF4-FFF2-40B4-BE49-F238E27FC236}">
                <a16:creationId xmlns:a16="http://schemas.microsoft.com/office/drawing/2014/main" id="{108C8EC8-4C5C-4C1B-B7FF-440C90DFAF54}"/>
              </a:ext>
            </a:extLst>
          </p:cNvPr>
          <p:cNvSpPr>
            <a:spLocks noGrp="1"/>
          </p:cNvSpPr>
          <p:nvPr>
            <p:ph type="body" sz="quarter" idx="10" hasCustomPrompt="1"/>
          </p:nvPr>
        </p:nvSpPr>
        <p:spPr>
          <a:xfrm>
            <a:off x="609601" y="2081988"/>
            <a:ext cx="10672688" cy="1566334"/>
          </a:xfrm>
        </p:spPr>
        <p:txBody>
          <a:bodyPr anchor="b" anchorCtr="1">
            <a:normAutofit/>
          </a:bodyPr>
          <a:lstStyle>
            <a:lvl1pPr algn="ctr">
              <a:defRPr sz="8791" b="1">
                <a:solidFill>
                  <a:schemeClr val="accent1"/>
                </a:solidFill>
              </a:defRPr>
            </a:lvl1pPr>
          </a:lstStyle>
          <a:p>
            <a:pPr lvl="0"/>
            <a:r>
              <a:rPr lang="en-US" dirty="0"/>
              <a:t>#1</a:t>
            </a:r>
          </a:p>
        </p:txBody>
      </p:sp>
      <p:sp>
        <p:nvSpPr>
          <p:cNvPr id="24" name="Content 1">
            <a:extLst>
              <a:ext uri="{FF2B5EF4-FFF2-40B4-BE49-F238E27FC236}">
                <a16:creationId xmlns:a16="http://schemas.microsoft.com/office/drawing/2014/main" id="{E63CF021-78C4-4670-A3FA-2DD2C33ED6AC}"/>
              </a:ext>
            </a:extLst>
          </p:cNvPr>
          <p:cNvSpPr>
            <a:spLocks noGrp="1"/>
          </p:cNvSpPr>
          <p:nvPr>
            <p:ph type="body" sz="quarter" idx="12" hasCustomPrompt="1"/>
          </p:nvPr>
        </p:nvSpPr>
        <p:spPr>
          <a:xfrm>
            <a:off x="609601" y="3710196"/>
            <a:ext cx="10672688" cy="1820233"/>
          </a:xfrm>
        </p:spPr>
        <p:txBody>
          <a:bodyPr anchor="t" anchorCtr="0">
            <a:normAutofit/>
          </a:bodyPr>
          <a:lstStyle>
            <a:lvl1pPr algn="ctr">
              <a:defRPr sz="2131" b="0"/>
            </a:lvl1pPr>
          </a:lstStyle>
          <a:p>
            <a:pPr lvl="0"/>
            <a:r>
              <a:rPr lang="en-US" dirty="0"/>
              <a:t>Description 1</a:t>
            </a:r>
          </a:p>
        </p:txBody>
      </p:sp>
      <p:sp>
        <p:nvSpPr>
          <p:cNvPr id="5" name="Slide Number Placeholder 5">
            <a:extLst>
              <a:ext uri="{FF2B5EF4-FFF2-40B4-BE49-F238E27FC236}">
                <a16:creationId xmlns:a16="http://schemas.microsoft.com/office/drawing/2014/main" id="{C4CB16AF-A72E-004A-A4DD-E6025FAFB8B2}"/>
              </a:ext>
            </a:extLst>
          </p:cNvPr>
          <p:cNvSpPr>
            <a:spLocks noGrp="1"/>
          </p:cNvSpPr>
          <p:nvPr>
            <p:ph type="sldNum" sz="quarter" idx="4"/>
          </p:nvPr>
        </p:nvSpPr>
        <p:spPr>
          <a:xfrm>
            <a:off x="0" y="6371170"/>
            <a:ext cx="3657600" cy="486833"/>
          </a:xfrm>
          <a:prstGeom prst="rect">
            <a:avLst/>
          </a:prstGeom>
        </p:spPr>
        <p:txBody>
          <a:bodyPr vert="horz" lIns="91440" tIns="45720" rIns="91440" bIns="45720" rtlCol="0" anchor="ctr"/>
          <a:lstStyle>
            <a:lvl1pPr algn="l">
              <a:defRPr sz="1332">
                <a:solidFill>
                  <a:schemeClr val="tx1"/>
                </a:solidFill>
              </a:defRPr>
            </a:lvl1pPr>
          </a:lstStyle>
          <a:p>
            <a:fld id="{7BA77EE5-CA8F-5745-9247-46B98E75B2F0}" type="slidenum">
              <a:rPr lang="en-US" smtClean="0"/>
              <a:pPr/>
              <a:t>‹#›</a:t>
            </a:fld>
            <a:endParaRPr lang="en-US"/>
          </a:p>
        </p:txBody>
      </p:sp>
    </p:spTree>
    <p:extLst>
      <p:ext uri="{BB962C8B-B14F-4D97-AF65-F5344CB8AC3E}">
        <p14:creationId xmlns:p14="http://schemas.microsoft.com/office/powerpoint/2010/main" val="342375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47" Type="http://schemas.openxmlformats.org/officeDocument/2006/relationships/slideLayout" Target="../slideLayouts/slideLayout91.xml"/><Relationship Id="rId50" Type="http://schemas.openxmlformats.org/officeDocument/2006/relationships/slideLayout" Target="../slideLayouts/slideLayout94.xml"/><Relationship Id="rId55" Type="http://schemas.openxmlformats.org/officeDocument/2006/relationships/slideLayout" Target="../slideLayouts/slideLayout99.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9" Type="http://schemas.openxmlformats.org/officeDocument/2006/relationships/slideLayout" Target="../slideLayouts/slideLayout73.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45" Type="http://schemas.openxmlformats.org/officeDocument/2006/relationships/slideLayout" Target="../slideLayouts/slideLayout89.xml"/><Relationship Id="rId53" Type="http://schemas.openxmlformats.org/officeDocument/2006/relationships/slideLayout" Target="../slideLayouts/slideLayout97.xml"/><Relationship Id="rId58" Type="http://schemas.openxmlformats.org/officeDocument/2006/relationships/slideLayout" Target="../slideLayouts/slideLayout102.xml"/><Relationship Id="rId5" Type="http://schemas.openxmlformats.org/officeDocument/2006/relationships/slideLayout" Target="../slideLayouts/slideLayout49.xml"/><Relationship Id="rId61" Type="http://schemas.openxmlformats.org/officeDocument/2006/relationships/slideLayout" Target="../slideLayouts/slideLayout105.xml"/><Relationship Id="rId19" Type="http://schemas.openxmlformats.org/officeDocument/2006/relationships/slideLayout" Target="../slideLayouts/slideLayout6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 Id="rId48" Type="http://schemas.openxmlformats.org/officeDocument/2006/relationships/slideLayout" Target="../slideLayouts/slideLayout92.xml"/><Relationship Id="rId56" Type="http://schemas.openxmlformats.org/officeDocument/2006/relationships/slideLayout" Target="../slideLayouts/slideLayout100.xml"/><Relationship Id="rId8" Type="http://schemas.openxmlformats.org/officeDocument/2006/relationships/slideLayout" Target="../slideLayouts/slideLayout52.xml"/><Relationship Id="rId51" Type="http://schemas.openxmlformats.org/officeDocument/2006/relationships/slideLayout" Target="../slideLayouts/slideLayout95.xml"/><Relationship Id="rId3" Type="http://schemas.openxmlformats.org/officeDocument/2006/relationships/slideLayout" Target="../slideLayouts/slideLayout47.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46" Type="http://schemas.openxmlformats.org/officeDocument/2006/relationships/slideLayout" Target="../slideLayouts/slideLayout90.xml"/><Relationship Id="rId59" Type="http://schemas.openxmlformats.org/officeDocument/2006/relationships/slideLayout" Target="../slideLayouts/slideLayout103.xml"/><Relationship Id="rId20" Type="http://schemas.openxmlformats.org/officeDocument/2006/relationships/slideLayout" Target="../slideLayouts/slideLayout64.xml"/><Relationship Id="rId41" Type="http://schemas.openxmlformats.org/officeDocument/2006/relationships/slideLayout" Target="../slideLayouts/slideLayout85.xml"/><Relationship Id="rId54" Type="http://schemas.openxmlformats.org/officeDocument/2006/relationships/slideLayout" Target="../slideLayouts/slideLayout98.xml"/><Relationship Id="rId62" Type="http://schemas.openxmlformats.org/officeDocument/2006/relationships/theme" Target="../theme/theme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49" Type="http://schemas.openxmlformats.org/officeDocument/2006/relationships/slideLayout" Target="../slideLayouts/slideLayout93.xml"/><Relationship Id="rId57" Type="http://schemas.openxmlformats.org/officeDocument/2006/relationships/slideLayout" Target="../slideLayouts/slideLayout101.xml"/><Relationship Id="rId10" Type="http://schemas.openxmlformats.org/officeDocument/2006/relationships/slideLayout" Target="../slideLayouts/slideLayout54.xml"/><Relationship Id="rId31" Type="http://schemas.openxmlformats.org/officeDocument/2006/relationships/slideLayout" Target="../slideLayouts/slideLayout75.xml"/><Relationship Id="rId44" Type="http://schemas.openxmlformats.org/officeDocument/2006/relationships/slideLayout" Target="../slideLayouts/slideLayout88.xml"/><Relationship Id="rId52" Type="http://schemas.openxmlformats.org/officeDocument/2006/relationships/slideLayout" Target="../slideLayouts/slideLayout96.xml"/><Relationship Id="rId60" Type="http://schemas.openxmlformats.org/officeDocument/2006/relationships/slideLayout" Target="../slideLayouts/slideLayout10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99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844" r:id="rId44"/>
  </p:sldLayoutIdLst>
  <p:txStyles>
    <p:titleStyle>
      <a:lvl1pPr algn="l" defTabSz="913554"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89" indent="-228389" algn="l" defTabSz="913554"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554" rtl="0" eaLnBrk="1" latinLnBrk="0" hangingPunct="1">
        <a:defRPr sz="1798" kern="1200">
          <a:solidFill>
            <a:schemeClr val="tx1"/>
          </a:solidFill>
          <a:latin typeface="+mn-lt"/>
          <a:ea typeface="+mn-ea"/>
          <a:cs typeface="+mn-cs"/>
        </a:defRPr>
      </a:lvl1pPr>
      <a:lvl2pPr marL="456777" algn="l" defTabSz="913554" rtl="0" eaLnBrk="1" latinLnBrk="0" hangingPunct="1">
        <a:defRPr sz="1798" kern="1200">
          <a:solidFill>
            <a:schemeClr val="tx1"/>
          </a:solidFill>
          <a:latin typeface="+mn-lt"/>
          <a:ea typeface="+mn-ea"/>
          <a:cs typeface="+mn-cs"/>
        </a:defRPr>
      </a:lvl2pPr>
      <a:lvl3pPr marL="913554" algn="l" defTabSz="913554" rtl="0" eaLnBrk="1" latinLnBrk="0" hangingPunct="1">
        <a:defRPr sz="1798" kern="1200">
          <a:solidFill>
            <a:schemeClr val="tx1"/>
          </a:solidFill>
          <a:latin typeface="+mn-lt"/>
          <a:ea typeface="+mn-ea"/>
          <a:cs typeface="+mn-cs"/>
        </a:defRPr>
      </a:lvl3pPr>
      <a:lvl4pPr marL="1370331" algn="l" defTabSz="913554" rtl="0" eaLnBrk="1" latinLnBrk="0" hangingPunct="1">
        <a:defRPr sz="1798" kern="1200">
          <a:solidFill>
            <a:schemeClr val="tx1"/>
          </a:solidFill>
          <a:latin typeface="+mn-lt"/>
          <a:ea typeface="+mn-ea"/>
          <a:cs typeface="+mn-cs"/>
        </a:defRPr>
      </a:lvl4pPr>
      <a:lvl5pPr marL="1827108" algn="l" defTabSz="913554" rtl="0" eaLnBrk="1" latinLnBrk="0" hangingPunct="1">
        <a:defRPr sz="1798" kern="1200">
          <a:solidFill>
            <a:schemeClr val="tx1"/>
          </a:solidFill>
          <a:latin typeface="+mn-lt"/>
          <a:ea typeface="+mn-ea"/>
          <a:cs typeface="+mn-cs"/>
        </a:defRPr>
      </a:lvl5pPr>
      <a:lvl6pPr marL="2283885" algn="l" defTabSz="913554" rtl="0" eaLnBrk="1" latinLnBrk="0" hangingPunct="1">
        <a:defRPr sz="1798" kern="1200">
          <a:solidFill>
            <a:schemeClr val="tx1"/>
          </a:solidFill>
          <a:latin typeface="+mn-lt"/>
          <a:ea typeface="+mn-ea"/>
          <a:cs typeface="+mn-cs"/>
        </a:defRPr>
      </a:lvl6pPr>
      <a:lvl7pPr marL="2740663" algn="l" defTabSz="913554" rtl="0" eaLnBrk="1" latinLnBrk="0" hangingPunct="1">
        <a:defRPr sz="1798" kern="1200">
          <a:solidFill>
            <a:schemeClr val="tx1"/>
          </a:solidFill>
          <a:latin typeface="+mn-lt"/>
          <a:ea typeface="+mn-ea"/>
          <a:cs typeface="+mn-cs"/>
        </a:defRPr>
      </a:lvl7pPr>
      <a:lvl8pPr marL="3197440" algn="l" defTabSz="913554" rtl="0" eaLnBrk="1" latinLnBrk="0" hangingPunct="1">
        <a:defRPr sz="1798" kern="1200">
          <a:solidFill>
            <a:schemeClr val="tx1"/>
          </a:solidFill>
          <a:latin typeface="+mn-lt"/>
          <a:ea typeface="+mn-ea"/>
          <a:cs typeface="+mn-cs"/>
        </a:defRPr>
      </a:lvl8pPr>
      <a:lvl9pPr marL="3654217" algn="l" defTabSz="913554" rtl="0" eaLnBrk="1" latinLnBrk="0" hangingPunct="1">
        <a:defRPr sz="17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23147" y="228239"/>
            <a:ext cx="10972800" cy="914400"/>
          </a:xfrm>
          <a:prstGeom prst="rect">
            <a:avLst/>
          </a:prstGeom>
        </p:spPr>
        <p:txBody>
          <a:bodyPr vert="horz" lIns="0" tIns="0" rIns="0" bIns="0" rtlCol="0" anchor="ctr">
            <a:normAutofit/>
          </a:bodyPr>
          <a:lstStyle/>
          <a:p>
            <a:r>
              <a:rPr lang="en-US"/>
              <a:t>Click to edit Master title style</a:t>
            </a:r>
            <a:endParaRPr lang="en-US" dirty="0"/>
          </a:p>
        </p:txBody>
      </p:sp>
      <p:sp>
        <p:nvSpPr>
          <p:cNvPr id="3" name="Content 1"/>
          <p:cNvSpPr>
            <a:spLocks noGrp="1"/>
          </p:cNvSpPr>
          <p:nvPr>
            <p:ph type="body" idx="1"/>
          </p:nvPr>
        </p:nvSpPr>
        <p:spPr>
          <a:xfrm>
            <a:off x="609600" y="1290396"/>
            <a:ext cx="10972800" cy="5186605"/>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sp>
        <p:nvSpPr>
          <p:cNvPr id="8" name="Slide Number Placeholder 5">
            <a:extLst>
              <a:ext uri="{FF2B5EF4-FFF2-40B4-BE49-F238E27FC236}">
                <a16:creationId xmlns:a16="http://schemas.microsoft.com/office/drawing/2014/main" id="{0561704B-6FC5-AD47-8A24-95549593649B}"/>
              </a:ext>
            </a:extLst>
          </p:cNvPr>
          <p:cNvSpPr>
            <a:spLocks noGrp="1"/>
          </p:cNvSpPr>
          <p:nvPr>
            <p:ph type="sldNum" sz="quarter" idx="4"/>
          </p:nvPr>
        </p:nvSpPr>
        <p:spPr>
          <a:xfrm>
            <a:off x="11662476" y="6371285"/>
            <a:ext cx="529525" cy="486833"/>
          </a:xfrm>
          <a:prstGeom prst="rect">
            <a:avLst/>
          </a:prstGeom>
        </p:spPr>
        <p:txBody>
          <a:bodyPr vert="horz" lIns="91440" tIns="45720" rIns="91440" bIns="45720" rtlCol="0" anchor="ctr"/>
          <a:lstStyle>
            <a:lvl1pPr algn="ctr">
              <a:defRPr sz="1332">
                <a:solidFill>
                  <a:schemeClr val="tx2"/>
                </a:solidFill>
              </a:defRPr>
            </a:lvl1pPr>
          </a:lstStyle>
          <a:p>
            <a:fld id="{7BA77EE5-CA8F-5745-9247-46B98E75B2F0}" type="slidenum">
              <a:rPr lang="en-US" smtClean="0"/>
              <a:pPr/>
              <a:t>‹#›</a:t>
            </a:fld>
            <a:endParaRPr lang="en-US" dirty="0"/>
          </a:p>
        </p:txBody>
      </p:sp>
    </p:spTree>
    <p:extLst>
      <p:ext uri="{BB962C8B-B14F-4D97-AF65-F5344CB8AC3E}">
        <p14:creationId xmlns:p14="http://schemas.microsoft.com/office/powerpoint/2010/main" val="324635411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 id="2147483807" r:id="rId25"/>
    <p:sldLayoutId id="2147483808" r:id="rId26"/>
    <p:sldLayoutId id="2147483809" r:id="rId27"/>
    <p:sldLayoutId id="2147483810" r:id="rId28"/>
    <p:sldLayoutId id="2147483811" r:id="rId29"/>
    <p:sldLayoutId id="2147483812" r:id="rId30"/>
    <p:sldLayoutId id="2147483813" r:id="rId31"/>
    <p:sldLayoutId id="2147483814" r:id="rId32"/>
    <p:sldLayoutId id="2147483815" r:id="rId33"/>
    <p:sldLayoutId id="2147483816" r:id="rId34"/>
    <p:sldLayoutId id="2147483817" r:id="rId35"/>
    <p:sldLayoutId id="2147483818" r:id="rId36"/>
    <p:sldLayoutId id="2147483819" r:id="rId37"/>
    <p:sldLayoutId id="2147483820" r:id="rId38"/>
    <p:sldLayoutId id="2147483821" r:id="rId39"/>
    <p:sldLayoutId id="2147483822" r:id="rId40"/>
    <p:sldLayoutId id="2147483823" r:id="rId41"/>
    <p:sldLayoutId id="2147483824" r:id="rId42"/>
    <p:sldLayoutId id="2147483825" r:id="rId43"/>
    <p:sldLayoutId id="2147483826" r:id="rId44"/>
    <p:sldLayoutId id="2147483827" r:id="rId45"/>
    <p:sldLayoutId id="2147483828" r:id="rId46"/>
    <p:sldLayoutId id="2147483829" r:id="rId47"/>
    <p:sldLayoutId id="2147483830" r:id="rId48"/>
    <p:sldLayoutId id="2147483831" r:id="rId49"/>
    <p:sldLayoutId id="2147483832" r:id="rId50"/>
    <p:sldLayoutId id="2147483833" r:id="rId51"/>
    <p:sldLayoutId id="2147483834" r:id="rId52"/>
    <p:sldLayoutId id="2147483835" r:id="rId53"/>
    <p:sldLayoutId id="2147483836" r:id="rId54"/>
    <p:sldLayoutId id="2147483837" r:id="rId55"/>
    <p:sldLayoutId id="2147483838" r:id="rId56"/>
    <p:sldLayoutId id="2147483839" r:id="rId57"/>
    <p:sldLayoutId id="2147483840" r:id="rId58"/>
    <p:sldLayoutId id="2147483841" r:id="rId59"/>
    <p:sldLayoutId id="2147483842" r:id="rId60"/>
    <p:sldLayoutId id="2147483843" r:id="rId6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3532" rtl="0" eaLnBrk="1" latinLnBrk="0" hangingPunct="1">
        <a:lnSpc>
          <a:spcPct val="80000"/>
        </a:lnSpc>
        <a:spcBef>
          <a:spcPct val="0"/>
        </a:spcBef>
        <a:buNone/>
        <a:defRPr sz="3197" b="0" kern="1200" cap="none" baseline="0">
          <a:solidFill>
            <a:schemeClr val="accent1"/>
          </a:solidFill>
          <a:latin typeface="+mj-lt"/>
          <a:ea typeface="+mj-ea"/>
          <a:cs typeface="+mj-cs"/>
        </a:defRPr>
      </a:lvl1pPr>
    </p:titleStyle>
    <p:bodyStyle>
      <a:lvl1pPr marL="0" indent="0" algn="l" defTabSz="913532" rtl="0" eaLnBrk="1" latinLnBrk="0" hangingPunct="1">
        <a:lnSpc>
          <a:spcPct val="90000"/>
        </a:lnSpc>
        <a:spcBef>
          <a:spcPts val="999"/>
        </a:spcBef>
        <a:buFont typeface="Arial" panose="020B0604020202020204" pitchFamily="34" charset="0"/>
        <a:buNone/>
        <a:defRPr lang="en-US" sz="2131" kern="1200" dirty="0">
          <a:solidFill>
            <a:schemeClr val="tx1"/>
          </a:solidFill>
          <a:latin typeface="+mn-lt"/>
          <a:ea typeface="+mn-ea"/>
          <a:cs typeface="+mn-cs"/>
        </a:defRPr>
      </a:lvl1pPr>
      <a:lvl2pPr marL="230499" indent="-230499" algn="l" defTabSz="913532" rtl="0" eaLnBrk="1" latinLnBrk="0" hangingPunct="1">
        <a:lnSpc>
          <a:spcPct val="90000"/>
        </a:lnSpc>
        <a:spcBef>
          <a:spcPts val="1599"/>
        </a:spcBef>
        <a:buClr>
          <a:schemeClr val="accent1"/>
        </a:buClr>
        <a:buFont typeface="Wingdings" panose="05000000000000000000" pitchFamily="2" charset="2"/>
        <a:buChar char="§"/>
        <a:tabLst/>
        <a:defRPr lang="en-US" sz="1865" kern="1200" dirty="0">
          <a:solidFill>
            <a:schemeClr val="tx1"/>
          </a:solidFill>
          <a:latin typeface="+mn-lt"/>
          <a:ea typeface="+mn-ea"/>
          <a:cs typeface="+mn-cs"/>
        </a:defRPr>
      </a:lvl2pPr>
      <a:lvl3pPr marL="230499" indent="0" algn="l" defTabSz="913532" rtl="0" eaLnBrk="1" latinLnBrk="0" hangingPunct="1">
        <a:lnSpc>
          <a:spcPct val="90000"/>
        </a:lnSpc>
        <a:spcBef>
          <a:spcPts val="500"/>
        </a:spcBef>
        <a:buFont typeface="Arial" panose="020B0604020202020204" pitchFamily="34" charset="0"/>
        <a:buNone/>
        <a:tabLst/>
        <a:defRPr lang="en-US" sz="1599" kern="1200" dirty="0">
          <a:solidFill>
            <a:schemeClr val="tx1"/>
          </a:solidFill>
          <a:latin typeface="+mn-lt"/>
          <a:ea typeface="+mn-ea"/>
          <a:cs typeface="+mn-cs"/>
        </a:defRPr>
      </a:lvl3pPr>
      <a:lvl4pPr marL="1370298" indent="0" algn="l" defTabSz="913532" rtl="0" eaLnBrk="1" latinLnBrk="0" hangingPunct="1">
        <a:lnSpc>
          <a:spcPct val="90000"/>
        </a:lnSpc>
        <a:spcBef>
          <a:spcPts val="500"/>
        </a:spcBef>
        <a:buFont typeface="Arial" panose="020B0604020202020204" pitchFamily="34" charset="0"/>
        <a:buNone/>
        <a:defRPr sz="1798" kern="1200">
          <a:solidFill>
            <a:schemeClr val="tx1"/>
          </a:solidFill>
          <a:latin typeface="+mn-lt"/>
          <a:ea typeface="+mn-ea"/>
          <a:cs typeface="+mn-cs"/>
        </a:defRPr>
      </a:lvl4pPr>
      <a:lvl5pPr marL="1827063" indent="0" algn="l" defTabSz="913532" rtl="0" eaLnBrk="1" latinLnBrk="0" hangingPunct="1">
        <a:lnSpc>
          <a:spcPct val="90000"/>
        </a:lnSpc>
        <a:spcBef>
          <a:spcPts val="500"/>
        </a:spcBef>
        <a:buFont typeface="Arial" panose="020B0604020202020204" pitchFamily="34" charset="0"/>
        <a:buNone/>
        <a:defRPr sz="1798" kern="1200">
          <a:solidFill>
            <a:schemeClr val="tx1"/>
          </a:solidFill>
          <a:latin typeface="+mn-lt"/>
          <a:ea typeface="+mn-ea"/>
          <a:cs typeface="+mn-cs"/>
        </a:defRPr>
      </a:lvl5pPr>
      <a:lvl6pPr marL="2512211" indent="-228383" algn="l" defTabSz="91353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978" indent="-228383" algn="l" defTabSz="91353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743" indent="-228383" algn="l" defTabSz="91353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508" indent="-228383" algn="l" defTabSz="91353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532" rtl="0" eaLnBrk="1" latinLnBrk="0" hangingPunct="1">
        <a:defRPr sz="1798" kern="1200">
          <a:solidFill>
            <a:schemeClr val="tx1"/>
          </a:solidFill>
          <a:latin typeface="+mn-lt"/>
          <a:ea typeface="+mn-ea"/>
          <a:cs typeface="+mn-cs"/>
        </a:defRPr>
      </a:lvl1pPr>
      <a:lvl2pPr marL="456766" algn="l" defTabSz="913532" rtl="0" eaLnBrk="1" latinLnBrk="0" hangingPunct="1">
        <a:defRPr sz="1798" kern="1200">
          <a:solidFill>
            <a:schemeClr val="tx1"/>
          </a:solidFill>
          <a:latin typeface="+mn-lt"/>
          <a:ea typeface="+mn-ea"/>
          <a:cs typeface="+mn-cs"/>
        </a:defRPr>
      </a:lvl2pPr>
      <a:lvl3pPr marL="913532" algn="l" defTabSz="913532" rtl="0" eaLnBrk="1" latinLnBrk="0" hangingPunct="1">
        <a:defRPr sz="1798" kern="1200">
          <a:solidFill>
            <a:schemeClr val="tx1"/>
          </a:solidFill>
          <a:latin typeface="+mn-lt"/>
          <a:ea typeface="+mn-ea"/>
          <a:cs typeface="+mn-cs"/>
        </a:defRPr>
      </a:lvl3pPr>
      <a:lvl4pPr marL="1370298" algn="l" defTabSz="913532" rtl="0" eaLnBrk="1" latinLnBrk="0" hangingPunct="1">
        <a:defRPr sz="1798" kern="1200">
          <a:solidFill>
            <a:schemeClr val="tx1"/>
          </a:solidFill>
          <a:latin typeface="+mn-lt"/>
          <a:ea typeface="+mn-ea"/>
          <a:cs typeface="+mn-cs"/>
        </a:defRPr>
      </a:lvl4pPr>
      <a:lvl5pPr marL="1827063" algn="l" defTabSz="913532" rtl="0" eaLnBrk="1" latinLnBrk="0" hangingPunct="1">
        <a:defRPr sz="1798" kern="1200">
          <a:solidFill>
            <a:schemeClr val="tx1"/>
          </a:solidFill>
          <a:latin typeface="+mn-lt"/>
          <a:ea typeface="+mn-ea"/>
          <a:cs typeface="+mn-cs"/>
        </a:defRPr>
      </a:lvl5pPr>
      <a:lvl6pPr marL="2283828" algn="l" defTabSz="913532" rtl="0" eaLnBrk="1" latinLnBrk="0" hangingPunct="1">
        <a:defRPr sz="1798" kern="1200">
          <a:solidFill>
            <a:schemeClr val="tx1"/>
          </a:solidFill>
          <a:latin typeface="+mn-lt"/>
          <a:ea typeface="+mn-ea"/>
          <a:cs typeface="+mn-cs"/>
        </a:defRPr>
      </a:lvl6pPr>
      <a:lvl7pPr marL="2740593" algn="l" defTabSz="913532" rtl="0" eaLnBrk="1" latinLnBrk="0" hangingPunct="1">
        <a:defRPr sz="1798" kern="1200">
          <a:solidFill>
            <a:schemeClr val="tx1"/>
          </a:solidFill>
          <a:latin typeface="+mn-lt"/>
          <a:ea typeface="+mn-ea"/>
          <a:cs typeface="+mn-cs"/>
        </a:defRPr>
      </a:lvl7pPr>
      <a:lvl8pPr marL="3197360" algn="l" defTabSz="913532" rtl="0" eaLnBrk="1" latinLnBrk="0" hangingPunct="1">
        <a:defRPr sz="1798" kern="1200">
          <a:solidFill>
            <a:schemeClr val="tx1"/>
          </a:solidFill>
          <a:latin typeface="+mn-lt"/>
          <a:ea typeface="+mn-ea"/>
          <a:cs typeface="+mn-cs"/>
        </a:defRPr>
      </a:lvl8pPr>
      <a:lvl9pPr marL="3654126" algn="l" defTabSz="913532"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288">
          <p15:clr>
            <a:srgbClr val="F26B43"/>
          </p15:clr>
        </p15:guide>
        <p15:guide id="3" pos="5472">
          <p15:clr>
            <a:srgbClr val="F26B43"/>
          </p15:clr>
        </p15:guide>
        <p15:guide id="4" orient="horz" pos="1620">
          <p15:clr>
            <a:srgbClr val="F26B43"/>
          </p15:clr>
        </p15:guide>
        <p15:guide id="5" orient="horz" pos="540">
          <p15:clr>
            <a:srgbClr val="F26B43"/>
          </p15:clr>
        </p15:guide>
        <p15:guide id="6" orient="horz" pos="30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hyperlink" Target="https://cvent.me/A8bae8"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8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D8521A-B6B5-BA76-0E86-DE5985E56352}"/>
              </a:ext>
            </a:extLst>
          </p:cNvPr>
          <p:cNvSpPr>
            <a:spLocks noGrp="1"/>
          </p:cNvSpPr>
          <p:nvPr>
            <p:ph type="body" sz="quarter" idx="10"/>
          </p:nvPr>
        </p:nvSpPr>
        <p:spPr/>
        <p:txBody>
          <a:bodyPr/>
          <a:lstStyle/>
          <a:p>
            <a:r>
              <a:rPr lang="en-US" dirty="0"/>
              <a:t>Higher Ed Office Hours </a:t>
            </a:r>
          </a:p>
          <a:p>
            <a:r>
              <a:rPr lang="en-US" sz="3200" dirty="0">
                <a:solidFill>
                  <a:schemeClr val="accent2"/>
                </a:solidFill>
              </a:rPr>
              <a:t>Fall Reunion Events/Homecoming </a:t>
            </a:r>
          </a:p>
        </p:txBody>
      </p:sp>
    </p:spTree>
    <p:extLst>
      <p:ext uri="{BB962C8B-B14F-4D97-AF65-F5344CB8AC3E}">
        <p14:creationId xmlns:p14="http://schemas.microsoft.com/office/powerpoint/2010/main" val="88557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8D1722-DA78-ACDA-BA67-073CC3880C2B}"/>
              </a:ext>
            </a:extLst>
          </p:cNvPr>
          <p:cNvSpPr>
            <a:spLocks noGrp="1"/>
          </p:cNvSpPr>
          <p:nvPr>
            <p:ph type="body" sz="quarter" idx="18"/>
          </p:nvPr>
        </p:nvSpPr>
        <p:spPr/>
        <p:txBody>
          <a:bodyPr/>
          <a:lstStyle/>
          <a:p>
            <a:r>
              <a:rPr lang="en-US" dirty="0"/>
              <a:t>Agenda </a:t>
            </a:r>
          </a:p>
        </p:txBody>
      </p:sp>
      <p:sp>
        <p:nvSpPr>
          <p:cNvPr id="3" name="Text Placeholder 2">
            <a:extLst>
              <a:ext uri="{FF2B5EF4-FFF2-40B4-BE49-F238E27FC236}">
                <a16:creationId xmlns:a16="http://schemas.microsoft.com/office/drawing/2014/main" id="{9AD68450-1051-D8D7-00E9-596E3C80A5D2}"/>
              </a:ext>
            </a:extLst>
          </p:cNvPr>
          <p:cNvSpPr>
            <a:spLocks noGrp="1"/>
          </p:cNvSpPr>
          <p:nvPr>
            <p:ph type="body" sz="quarter" idx="29"/>
          </p:nvPr>
        </p:nvSpPr>
        <p:spPr/>
        <p:txBody>
          <a:bodyPr/>
          <a:lstStyle/>
          <a:p>
            <a:r>
              <a:rPr lang="en-US" sz="2400" dirty="0"/>
              <a:t>Introductions</a:t>
            </a:r>
          </a:p>
        </p:txBody>
      </p:sp>
      <p:sp>
        <p:nvSpPr>
          <p:cNvPr id="4" name="Text Placeholder 3">
            <a:extLst>
              <a:ext uri="{FF2B5EF4-FFF2-40B4-BE49-F238E27FC236}">
                <a16:creationId xmlns:a16="http://schemas.microsoft.com/office/drawing/2014/main" id="{6944D49D-29AB-DD82-C271-2B7C2F275E92}"/>
              </a:ext>
            </a:extLst>
          </p:cNvPr>
          <p:cNvSpPr>
            <a:spLocks noGrp="1"/>
          </p:cNvSpPr>
          <p:nvPr>
            <p:ph type="body" sz="quarter" idx="34"/>
          </p:nvPr>
        </p:nvSpPr>
        <p:spPr/>
        <p:txBody>
          <a:bodyPr/>
          <a:lstStyle/>
          <a:p>
            <a:r>
              <a:rPr lang="en-US" sz="2400" dirty="0"/>
              <a:t>Breakout Rooms </a:t>
            </a:r>
          </a:p>
        </p:txBody>
      </p:sp>
      <p:sp>
        <p:nvSpPr>
          <p:cNvPr id="5" name="Text Placeholder 4">
            <a:extLst>
              <a:ext uri="{FF2B5EF4-FFF2-40B4-BE49-F238E27FC236}">
                <a16:creationId xmlns:a16="http://schemas.microsoft.com/office/drawing/2014/main" id="{11F760F7-91F9-9734-FCEC-1989B9885B05}"/>
              </a:ext>
            </a:extLst>
          </p:cNvPr>
          <p:cNvSpPr>
            <a:spLocks noGrp="1"/>
          </p:cNvSpPr>
          <p:nvPr>
            <p:ph type="body" sz="quarter" idx="37"/>
          </p:nvPr>
        </p:nvSpPr>
        <p:spPr/>
        <p:txBody>
          <a:bodyPr/>
          <a:lstStyle/>
          <a:p>
            <a:r>
              <a:rPr lang="en-US" sz="2400" dirty="0"/>
              <a:t>Main Takeaway / Question &amp; Answer</a:t>
            </a:r>
          </a:p>
        </p:txBody>
      </p:sp>
      <p:sp>
        <p:nvSpPr>
          <p:cNvPr id="6" name="Text Placeholder 5">
            <a:extLst>
              <a:ext uri="{FF2B5EF4-FFF2-40B4-BE49-F238E27FC236}">
                <a16:creationId xmlns:a16="http://schemas.microsoft.com/office/drawing/2014/main" id="{D83AB0CD-6D44-0C4B-D095-0B2A5E513449}"/>
              </a:ext>
            </a:extLst>
          </p:cNvPr>
          <p:cNvSpPr>
            <a:spLocks noGrp="1"/>
          </p:cNvSpPr>
          <p:nvPr>
            <p:ph type="body" sz="quarter" idx="40"/>
          </p:nvPr>
        </p:nvSpPr>
        <p:spPr/>
        <p:txBody>
          <a:bodyPr/>
          <a:lstStyle/>
          <a:p>
            <a:r>
              <a:rPr lang="en-US" sz="2400" dirty="0"/>
              <a:t>Wrap Up </a:t>
            </a:r>
          </a:p>
        </p:txBody>
      </p:sp>
      <p:sp>
        <p:nvSpPr>
          <p:cNvPr id="9" name="Picture Placeholder 8">
            <a:extLst>
              <a:ext uri="{FF2B5EF4-FFF2-40B4-BE49-F238E27FC236}">
                <a16:creationId xmlns:a16="http://schemas.microsoft.com/office/drawing/2014/main" id="{7557F8C8-65C0-13C7-CDBC-E93244CF3A26}"/>
              </a:ext>
            </a:extLst>
          </p:cNvPr>
          <p:cNvSpPr>
            <a:spLocks noGrp="1"/>
          </p:cNvSpPr>
          <p:nvPr>
            <p:ph type="pic" sz="quarter" idx="60"/>
          </p:nvPr>
        </p:nvSpPr>
        <p:spPr/>
        <p:txBody>
          <a:bodyPr/>
          <a:lstStyle/>
          <a:p>
            <a:endParaRPr lang="en-US"/>
          </a:p>
        </p:txBody>
      </p:sp>
      <p:sp>
        <p:nvSpPr>
          <p:cNvPr id="10" name="Picture Placeholder 9">
            <a:extLst>
              <a:ext uri="{FF2B5EF4-FFF2-40B4-BE49-F238E27FC236}">
                <a16:creationId xmlns:a16="http://schemas.microsoft.com/office/drawing/2014/main" id="{F629FD4D-5352-DF38-4A88-337F4A1719F3}"/>
              </a:ext>
            </a:extLst>
          </p:cNvPr>
          <p:cNvSpPr>
            <a:spLocks noGrp="1"/>
          </p:cNvSpPr>
          <p:nvPr>
            <p:ph type="pic" sz="quarter" idx="61"/>
          </p:nvPr>
        </p:nvSpPr>
        <p:spPr/>
        <p:txBody>
          <a:bodyPr/>
          <a:lstStyle/>
          <a:p>
            <a:endParaRPr lang="en-US"/>
          </a:p>
        </p:txBody>
      </p:sp>
      <p:sp>
        <p:nvSpPr>
          <p:cNvPr id="11" name="Picture Placeholder 10">
            <a:extLst>
              <a:ext uri="{FF2B5EF4-FFF2-40B4-BE49-F238E27FC236}">
                <a16:creationId xmlns:a16="http://schemas.microsoft.com/office/drawing/2014/main" id="{3DEC5740-0A26-8F21-A4BF-EDD9D24C59A3}"/>
              </a:ext>
            </a:extLst>
          </p:cNvPr>
          <p:cNvSpPr>
            <a:spLocks noGrp="1"/>
          </p:cNvSpPr>
          <p:nvPr>
            <p:ph type="pic" sz="quarter" idx="62"/>
          </p:nvPr>
        </p:nvSpPr>
        <p:spPr/>
        <p:txBody>
          <a:bodyPr/>
          <a:lstStyle/>
          <a:p>
            <a:endParaRPr lang="en-US"/>
          </a:p>
        </p:txBody>
      </p:sp>
      <p:sp>
        <p:nvSpPr>
          <p:cNvPr id="13" name="Picture Placeholder 12">
            <a:extLst>
              <a:ext uri="{FF2B5EF4-FFF2-40B4-BE49-F238E27FC236}">
                <a16:creationId xmlns:a16="http://schemas.microsoft.com/office/drawing/2014/main" id="{3D3BC48B-7854-5C26-E264-8DA77FC54EAF}"/>
              </a:ext>
            </a:extLst>
          </p:cNvPr>
          <p:cNvSpPr>
            <a:spLocks noGrp="1"/>
          </p:cNvSpPr>
          <p:nvPr>
            <p:ph type="pic" sz="quarter" idx="64"/>
          </p:nvPr>
        </p:nvSpPr>
        <p:spPr>
          <a:xfrm>
            <a:off x="6646595" y="4536107"/>
            <a:ext cx="4305109" cy="31117"/>
          </a:xfrm>
        </p:spPr>
        <p:txBody>
          <a:bodyPr/>
          <a:lstStyle/>
          <a:p>
            <a:endParaRPr lang="en-US"/>
          </a:p>
        </p:txBody>
      </p:sp>
      <p:sp>
        <p:nvSpPr>
          <p:cNvPr id="14" name="Text Placeholder 13">
            <a:extLst>
              <a:ext uri="{FF2B5EF4-FFF2-40B4-BE49-F238E27FC236}">
                <a16:creationId xmlns:a16="http://schemas.microsoft.com/office/drawing/2014/main" id="{8B563BB6-595A-0EE0-5C08-2468E2F3AB0F}"/>
              </a:ext>
            </a:extLst>
          </p:cNvPr>
          <p:cNvSpPr>
            <a:spLocks noGrp="1"/>
          </p:cNvSpPr>
          <p:nvPr>
            <p:ph type="body" sz="quarter" idx="65"/>
          </p:nvPr>
        </p:nvSpPr>
        <p:spPr/>
        <p:txBody>
          <a:bodyPr/>
          <a:lstStyle/>
          <a:p>
            <a:r>
              <a:rPr lang="en-US" dirty="0"/>
              <a:t>1</a:t>
            </a:r>
          </a:p>
        </p:txBody>
      </p:sp>
      <p:sp>
        <p:nvSpPr>
          <p:cNvPr id="15" name="Text Placeholder 14">
            <a:extLst>
              <a:ext uri="{FF2B5EF4-FFF2-40B4-BE49-F238E27FC236}">
                <a16:creationId xmlns:a16="http://schemas.microsoft.com/office/drawing/2014/main" id="{5E572B52-662C-6285-216F-CCACF010906E}"/>
              </a:ext>
            </a:extLst>
          </p:cNvPr>
          <p:cNvSpPr>
            <a:spLocks noGrp="1"/>
          </p:cNvSpPr>
          <p:nvPr>
            <p:ph type="body" sz="quarter" idx="66"/>
          </p:nvPr>
        </p:nvSpPr>
        <p:spPr/>
        <p:txBody>
          <a:bodyPr/>
          <a:lstStyle/>
          <a:p>
            <a:r>
              <a:rPr lang="en-US" dirty="0"/>
              <a:t>2</a:t>
            </a:r>
          </a:p>
        </p:txBody>
      </p:sp>
      <p:sp>
        <p:nvSpPr>
          <p:cNvPr id="16" name="Text Placeholder 15">
            <a:extLst>
              <a:ext uri="{FF2B5EF4-FFF2-40B4-BE49-F238E27FC236}">
                <a16:creationId xmlns:a16="http://schemas.microsoft.com/office/drawing/2014/main" id="{5AB889C6-732E-C24A-4A72-F4F6207E8CE0}"/>
              </a:ext>
            </a:extLst>
          </p:cNvPr>
          <p:cNvSpPr>
            <a:spLocks noGrp="1"/>
          </p:cNvSpPr>
          <p:nvPr>
            <p:ph type="body" sz="quarter" idx="67"/>
          </p:nvPr>
        </p:nvSpPr>
        <p:spPr/>
        <p:txBody>
          <a:bodyPr/>
          <a:lstStyle/>
          <a:p>
            <a:r>
              <a:rPr lang="en-US" dirty="0"/>
              <a:t>3</a:t>
            </a:r>
          </a:p>
        </p:txBody>
      </p:sp>
      <p:sp>
        <p:nvSpPr>
          <p:cNvPr id="17" name="Text Placeholder 16">
            <a:extLst>
              <a:ext uri="{FF2B5EF4-FFF2-40B4-BE49-F238E27FC236}">
                <a16:creationId xmlns:a16="http://schemas.microsoft.com/office/drawing/2014/main" id="{B37EAEA2-17E9-E3BA-2F34-253762654FE7}"/>
              </a:ext>
            </a:extLst>
          </p:cNvPr>
          <p:cNvSpPr>
            <a:spLocks noGrp="1"/>
          </p:cNvSpPr>
          <p:nvPr>
            <p:ph type="body" sz="quarter" idx="68"/>
          </p:nvPr>
        </p:nvSpPr>
        <p:spPr/>
        <p:txBody>
          <a:bodyPr/>
          <a:lstStyle/>
          <a:p>
            <a:r>
              <a:rPr lang="en-US" dirty="0"/>
              <a:t>4</a:t>
            </a:r>
          </a:p>
        </p:txBody>
      </p:sp>
    </p:spTree>
    <p:extLst>
      <p:ext uri="{BB962C8B-B14F-4D97-AF65-F5344CB8AC3E}">
        <p14:creationId xmlns:p14="http://schemas.microsoft.com/office/powerpoint/2010/main" val="1366577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9BA33E-CFDE-D946-06F7-8144B945F402}"/>
              </a:ext>
            </a:extLst>
          </p:cNvPr>
          <p:cNvSpPr>
            <a:spLocks noGrp="1"/>
          </p:cNvSpPr>
          <p:nvPr>
            <p:ph type="body" sz="quarter" idx="12"/>
          </p:nvPr>
        </p:nvSpPr>
        <p:spPr/>
        <p:txBody>
          <a:bodyPr/>
          <a:lstStyle/>
          <a:p>
            <a:r>
              <a:rPr lang="en-US" sz="4800" dirty="0"/>
              <a:t>Introductions</a:t>
            </a:r>
          </a:p>
        </p:txBody>
      </p:sp>
      <p:sp>
        <p:nvSpPr>
          <p:cNvPr id="4" name="Text Placeholder 3">
            <a:extLst>
              <a:ext uri="{FF2B5EF4-FFF2-40B4-BE49-F238E27FC236}">
                <a16:creationId xmlns:a16="http://schemas.microsoft.com/office/drawing/2014/main" id="{91B60E1B-6A7F-65AB-A8D4-BFCA3114CB38}"/>
              </a:ext>
            </a:extLst>
          </p:cNvPr>
          <p:cNvSpPr>
            <a:spLocks noGrp="1"/>
          </p:cNvSpPr>
          <p:nvPr>
            <p:ph type="body" sz="quarter" idx="14"/>
          </p:nvPr>
        </p:nvSpPr>
        <p:spPr>
          <a:xfrm>
            <a:off x="1236692" y="1953778"/>
            <a:ext cx="6224282" cy="3751967"/>
          </a:xfrm>
        </p:spPr>
        <p:txBody>
          <a:bodyPr lIns="91440" tIns="91440" rIns="91440" bIns="91440" anchor="t" anchorCtr="0"/>
          <a:lstStyle/>
          <a:p>
            <a:pPr marL="285750" indent="-285750">
              <a:buFont typeface="Arial" panose="020B0604020202020204" pitchFamily="34" charset="0"/>
              <a:buChar char="•"/>
            </a:pPr>
            <a:r>
              <a:rPr lang="en-US" sz="2400" dirty="0">
                <a:solidFill>
                  <a:schemeClr val="accent2"/>
                </a:solidFill>
              </a:rPr>
              <a:t>Name </a:t>
            </a:r>
          </a:p>
          <a:p>
            <a:pPr marL="285750" indent="-285750">
              <a:buFont typeface="Arial" panose="020B0604020202020204" pitchFamily="34" charset="0"/>
              <a:buChar char="•"/>
            </a:pPr>
            <a:r>
              <a:rPr lang="en-US" sz="2400" dirty="0">
                <a:solidFill>
                  <a:schemeClr val="accent2"/>
                </a:solidFill>
              </a:rPr>
              <a:t>Organization and Title </a:t>
            </a:r>
          </a:p>
          <a:p>
            <a:pPr marL="285750" indent="-285750">
              <a:buFont typeface="Arial" panose="020B0604020202020204" pitchFamily="34" charset="0"/>
              <a:buChar char="•"/>
            </a:pPr>
            <a:r>
              <a:rPr lang="en-US" sz="2400" dirty="0">
                <a:solidFill>
                  <a:schemeClr val="accent2"/>
                </a:solidFill>
              </a:rPr>
              <a:t>What are you looking to get out of this session today? </a:t>
            </a:r>
          </a:p>
          <a:p>
            <a:pPr marL="285750" indent="-285750">
              <a:buFont typeface="Arial" panose="020B0604020202020204" pitchFamily="34" charset="0"/>
              <a:buChar char="•"/>
            </a:pPr>
            <a:r>
              <a:rPr lang="en-US" sz="2400" dirty="0">
                <a:solidFill>
                  <a:schemeClr val="accent2"/>
                </a:solidFill>
              </a:rPr>
              <a:t>What is your favorite fall activity?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95570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CB831D54-4F4A-ABE8-40D1-15E5DD313AF9}"/>
              </a:ext>
            </a:extLst>
          </p:cNvPr>
          <p:cNvSpPr>
            <a:spLocks noGrp="1"/>
          </p:cNvSpPr>
          <p:nvPr>
            <p:ph type="body" sz="quarter" idx="12"/>
          </p:nvPr>
        </p:nvSpPr>
        <p:spPr>
          <a:xfrm>
            <a:off x="1236692" y="781969"/>
            <a:ext cx="6739808" cy="370286"/>
          </a:xfrm>
        </p:spPr>
        <p:txBody>
          <a:bodyPr/>
          <a:lstStyle/>
          <a:p>
            <a:r>
              <a:rPr lang="en-US" sz="4800" dirty="0"/>
              <a:t>Breakout Rooms </a:t>
            </a:r>
          </a:p>
        </p:txBody>
      </p:sp>
      <p:sp>
        <p:nvSpPr>
          <p:cNvPr id="7" name="Text Placeholder 3">
            <a:extLst>
              <a:ext uri="{FF2B5EF4-FFF2-40B4-BE49-F238E27FC236}">
                <a16:creationId xmlns:a16="http://schemas.microsoft.com/office/drawing/2014/main" id="{DEE7C2C0-79D6-8344-C645-9E2A5FFD050A}"/>
              </a:ext>
            </a:extLst>
          </p:cNvPr>
          <p:cNvSpPr txBox="1">
            <a:spLocks/>
          </p:cNvSpPr>
          <p:nvPr/>
        </p:nvSpPr>
        <p:spPr>
          <a:xfrm>
            <a:off x="1236692" y="1953778"/>
            <a:ext cx="6224282" cy="3751967"/>
          </a:xfrm>
          <a:prstGeom prst="rect">
            <a:avLst/>
          </a:prstGeom>
        </p:spPr>
        <p:txBody>
          <a:bodyPr lIns="91440" tIns="91440" rIns="91440" bIns="91440" anchor="t" anchorCtr="0"/>
          <a:lstStyle>
            <a:lvl1pPr marL="0" indent="0" algn="l" defTabSz="913554" rtl="0" eaLnBrk="1" latinLnBrk="0" hangingPunct="1">
              <a:lnSpc>
                <a:spcPct val="150000"/>
              </a:lnSpc>
              <a:spcBef>
                <a:spcPts val="999"/>
              </a:spcBef>
              <a:buFontTx/>
              <a:buNone/>
              <a:defRPr lang="en-US" sz="1265" b="0" i="0" kern="1200" spc="27" baseline="0" dirty="0" smtClean="0">
                <a:solidFill>
                  <a:schemeClr val="bg1"/>
                </a:solidFill>
                <a:latin typeface="Arial" panose="020B0604020202020204" pitchFamily="34" charset="0"/>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t>What is your largest event this fall? </a:t>
            </a:r>
          </a:p>
          <a:p>
            <a:pPr marL="285750" indent="-285750">
              <a:buFont typeface="Arial" panose="020B0604020202020204" pitchFamily="34" charset="0"/>
              <a:buChar char="•"/>
            </a:pPr>
            <a:r>
              <a:rPr lang="en-US" sz="1800" dirty="0"/>
              <a:t>What is your greatest challenge with hosting those events? </a:t>
            </a:r>
          </a:p>
          <a:p>
            <a:pPr marL="285750" indent="-285750">
              <a:buFont typeface="Arial" panose="020B0604020202020204" pitchFamily="34" charset="0"/>
              <a:buChar char="•"/>
            </a:pPr>
            <a:r>
              <a:rPr lang="en-US" sz="1800" dirty="0"/>
              <a:t>What does your team do to overcome them? </a:t>
            </a:r>
          </a:p>
          <a:p>
            <a:pPr marL="285750" indent="-285750">
              <a:buFont typeface="Arial" panose="020B0604020202020204" pitchFamily="34" charset="0"/>
              <a:buChar char="•"/>
            </a:pPr>
            <a:r>
              <a:rPr lang="en-US" sz="1800" dirty="0"/>
              <a:t>How do you measure attendee engagement at these events? </a:t>
            </a:r>
          </a:p>
          <a:p>
            <a:pPr marL="285750" indent="-285750">
              <a:buFont typeface="Arial" panose="020B0604020202020204" pitchFamily="34" charset="0"/>
              <a:buChar char="•"/>
            </a:pPr>
            <a:r>
              <a:rPr lang="en-US" sz="1800" dirty="0"/>
              <a:t>What deems your event as successful? </a:t>
            </a:r>
          </a:p>
        </p:txBody>
      </p:sp>
    </p:spTree>
    <p:extLst>
      <p:ext uri="{BB962C8B-B14F-4D97-AF65-F5344CB8AC3E}">
        <p14:creationId xmlns:p14="http://schemas.microsoft.com/office/powerpoint/2010/main" val="391037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var/www/render_temp/13263048/1477217807/635711/slide1.png"/>
          <p:cNvPicPr>
            <a:picLocks noChangeAspect="1"/>
          </p:cNvPicPr>
          <p:nvPr/>
        </p:nvPicPr>
        <p:blipFill>
          <a:blip r:embed="rId3"/>
          <a:stretch>
            <a:fillRect/>
          </a:stretch>
        </p:blipFill>
        <p:spPr>
          <a:xfrm>
            <a:off x="0" y="6684"/>
            <a:ext cx="12192000" cy="68446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C90394-061F-597A-3C0A-7DCCB6992EB9}"/>
              </a:ext>
            </a:extLst>
          </p:cNvPr>
          <p:cNvSpPr>
            <a:spLocks noGrp="1"/>
          </p:cNvSpPr>
          <p:nvPr>
            <p:ph type="body" sz="quarter" idx="12"/>
          </p:nvPr>
        </p:nvSpPr>
        <p:spPr>
          <a:xfrm>
            <a:off x="1830842" y="646629"/>
            <a:ext cx="9186208" cy="370286"/>
          </a:xfrm>
        </p:spPr>
        <p:txBody>
          <a:bodyPr/>
          <a:lstStyle/>
          <a:p>
            <a:pPr algn="r"/>
            <a:r>
              <a:rPr lang="en-US" dirty="0">
                <a:latin typeface="+mn-lt"/>
                <a:cs typeface="Calibri"/>
              </a:rPr>
              <a:t>Higher Education Hub</a:t>
            </a:r>
            <a:endParaRPr lang="en-US" dirty="0">
              <a:latin typeface="+mn-lt"/>
            </a:endParaRPr>
          </a:p>
        </p:txBody>
      </p:sp>
      <p:sp>
        <p:nvSpPr>
          <p:cNvPr id="20" name="Text Placeholder 9">
            <a:extLst>
              <a:ext uri="{FF2B5EF4-FFF2-40B4-BE49-F238E27FC236}">
                <a16:creationId xmlns:a16="http://schemas.microsoft.com/office/drawing/2014/main" id="{52832620-D547-F021-2B7D-DF8AFF762986}"/>
              </a:ext>
            </a:extLst>
          </p:cNvPr>
          <p:cNvSpPr txBox="1">
            <a:spLocks/>
          </p:cNvSpPr>
          <p:nvPr/>
        </p:nvSpPr>
        <p:spPr>
          <a:xfrm>
            <a:off x="6308035" y="1367824"/>
            <a:ext cx="5339279" cy="4224593"/>
          </a:xfrm>
          <a:prstGeom prst="rect">
            <a:avLst/>
          </a:prstGeom>
        </p:spPr>
        <p:txBody>
          <a:bodyPr lIns="0" tIns="0" rIns="0" bIns="60904" anchor="t"/>
          <a:lstStyle>
            <a:lvl1pPr marL="0" indent="0" algn="l" defTabSz="685800" rtl="0" eaLnBrk="1" latinLnBrk="0" hangingPunct="1">
              <a:lnSpc>
                <a:spcPct val="90000"/>
              </a:lnSpc>
              <a:spcBef>
                <a:spcPts val="750"/>
              </a:spcBef>
              <a:buFont typeface="Arial" panose="020B0604020202020204" pitchFamily="34" charset="0"/>
              <a:buNone/>
              <a:defRPr lang="en-US" sz="1000" b="0" i="0" kern="1200">
                <a:solidFill>
                  <a:schemeClr val="bg1"/>
                </a:solidFill>
                <a:latin typeface="+mn-lt"/>
                <a:ea typeface="+mn-ea"/>
                <a:cs typeface="+mn-cs"/>
              </a:defRPr>
            </a:lvl1pPr>
            <a:lvl2pPr marL="173038" indent="-173038" algn="l" defTabSz="685800" rtl="0" eaLnBrk="1" latinLnBrk="0" hangingPunct="1">
              <a:lnSpc>
                <a:spcPct val="90000"/>
              </a:lnSpc>
              <a:spcBef>
                <a:spcPts val="1200"/>
              </a:spcBef>
              <a:buClr>
                <a:schemeClr val="accent1"/>
              </a:buClr>
              <a:buFont typeface="Wingdings" panose="05000000000000000000" pitchFamily="2" charset="2"/>
              <a:buChar char="§"/>
              <a:tabLst/>
              <a:defRPr lang="en-US" sz="1400" b="0" i="0" kern="1200" dirty="0">
                <a:solidFill>
                  <a:schemeClr val="tx1"/>
                </a:solidFill>
                <a:latin typeface="Brandon Text Regular" panose="020B0503020203060203" pitchFamily="34" charset="77"/>
                <a:ea typeface="+mn-ea"/>
                <a:cs typeface="+mn-cs"/>
              </a:defRPr>
            </a:lvl2pPr>
            <a:lvl3pPr marL="173038" indent="0" algn="l" defTabSz="685800" rtl="0" eaLnBrk="1" latinLnBrk="0" hangingPunct="1">
              <a:lnSpc>
                <a:spcPct val="90000"/>
              </a:lnSpc>
              <a:spcBef>
                <a:spcPts val="375"/>
              </a:spcBef>
              <a:buFont typeface="Arial" panose="020B0604020202020204" pitchFamily="34" charset="0"/>
              <a:buNone/>
              <a:tabLst/>
              <a:defRPr lang="en-US" sz="1200" b="0" i="0" kern="1200" dirty="0">
                <a:solidFill>
                  <a:schemeClr val="tx1"/>
                </a:solidFill>
                <a:latin typeface="Brandon Text Regular" panose="020B0503020203060203" pitchFamily="34" charset="77"/>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685166">
              <a:spcBef>
                <a:spcPts val="0"/>
              </a:spcBef>
              <a:spcAft>
                <a:spcPts val="599"/>
              </a:spcAft>
              <a:defRPr/>
            </a:pPr>
            <a:r>
              <a:rPr lang="en-US" sz="2000" b="0" i="0" dirty="0">
                <a:effectLst/>
              </a:rPr>
              <a:t>Join us for an amazing opportunity to discuss higher education events! We are thrilled to provide you with a platform to network, brainstorm, and get inspired for your upcoming events. We can't wait to hear your ideas and share ours with you. This is an incredible chance to connect with like-minded individuals and learn from each other. So, don't miss out on this fantastic opportunity to enhance your knowledge and skills in the field of higher education. </a:t>
            </a:r>
          </a:p>
          <a:p>
            <a:pPr marL="228383" indent="-228383" defTabSz="685166">
              <a:spcBef>
                <a:spcPts val="0"/>
              </a:spcBef>
              <a:spcAft>
                <a:spcPts val="599"/>
              </a:spcAft>
              <a:buFont typeface="Arial" panose="020B0604020202020204" pitchFamily="34" charset="0"/>
              <a:buChar char="•"/>
              <a:defRPr/>
            </a:pPr>
            <a:r>
              <a:rPr lang="en-US" sz="1599" b="1" dirty="0">
                <a:latin typeface="Arial" panose="020B0604020202020204"/>
                <a:cs typeface="Calibri"/>
              </a:rPr>
              <a:t>Network </a:t>
            </a:r>
            <a:r>
              <a:rPr lang="en-US" sz="1599" dirty="0">
                <a:latin typeface="Arial" panose="020B0604020202020204"/>
                <a:cs typeface="Calibri"/>
              </a:rPr>
              <a:t>with peers and colleagues </a:t>
            </a:r>
          </a:p>
          <a:p>
            <a:pPr marL="228383" indent="-228383" defTabSz="685166">
              <a:spcBef>
                <a:spcPts val="0"/>
              </a:spcBef>
              <a:spcAft>
                <a:spcPts val="599"/>
              </a:spcAft>
              <a:buFont typeface="Arial" panose="020B0604020202020204" pitchFamily="34" charset="0"/>
              <a:buChar char="•"/>
              <a:defRPr/>
            </a:pPr>
            <a:r>
              <a:rPr lang="en-US" sz="1599" dirty="0">
                <a:latin typeface="Arial" panose="020B0604020202020204"/>
                <a:cs typeface="Calibri"/>
              </a:rPr>
              <a:t>Discuss </a:t>
            </a:r>
            <a:r>
              <a:rPr lang="en-US" sz="1599" b="1" dirty="0">
                <a:latin typeface="Arial" panose="020B0604020202020204"/>
                <a:cs typeface="Calibri"/>
              </a:rPr>
              <a:t>best practices </a:t>
            </a:r>
          </a:p>
          <a:p>
            <a:pPr marL="228383" indent="-228383" defTabSz="685166">
              <a:spcBef>
                <a:spcPts val="0"/>
              </a:spcBef>
              <a:spcAft>
                <a:spcPts val="599"/>
              </a:spcAft>
              <a:buFont typeface="Arial" panose="020B0604020202020204" pitchFamily="34" charset="0"/>
              <a:buChar char="•"/>
              <a:defRPr/>
            </a:pPr>
            <a:r>
              <a:rPr lang="en-US" sz="1599" b="1" dirty="0">
                <a:latin typeface="Arial" panose="020B0604020202020204"/>
                <a:cs typeface="Calibri"/>
              </a:rPr>
              <a:t>Brainstorm</a:t>
            </a:r>
            <a:r>
              <a:rPr lang="en-US" sz="1599" dirty="0">
                <a:latin typeface="Arial" panose="020B0604020202020204"/>
                <a:cs typeface="Calibri"/>
              </a:rPr>
              <a:t> Ideas </a:t>
            </a:r>
          </a:p>
          <a:p>
            <a:pPr marL="285750" indent="-285750" defTabSz="685166">
              <a:spcBef>
                <a:spcPts val="0"/>
              </a:spcBef>
              <a:spcAft>
                <a:spcPts val="599"/>
              </a:spcAft>
              <a:buFont typeface="Arial" panose="020B0604020202020204" pitchFamily="34" charset="0"/>
              <a:buChar char="•"/>
              <a:defRPr/>
            </a:pPr>
            <a:endParaRPr lang="en-US" sz="1600" b="0" i="0" dirty="0">
              <a:effectLst/>
            </a:endParaRPr>
          </a:p>
          <a:p>
            <a:pPr defTabSz="685166">
              <a:spcBef>
                <a:spcPts val="0"/>
              </a:spcBef>
              <a:spcAft>
                <a:spcPts val="599"/>
              </a:spcAft>
              <a:defRPr/>
            </a:pPr>
            <a:endParaRPr lang="en-US" sz="1600" b="0" i="0" dirty="0">
              <a:effectLst/>
            </a:endParaRPr>
          </a:p>
          <a:p>
            <a:pPr marL="285750" indent="-285750" defTabSz="685166">
              <a:spcBef>
                <a:spcPts val="0"/>
              </a:spcBef>
              <a:spcAft>
                <a:spcPts val="599"/>
              </a:spcAft>
              <a:buFont typeface="Arial" panose="020B0604020202020204" pitchFamily="34" charset="0"/>
              <a:buChar char="•"/>
              <a:defRPr/>
            </a:pPr>
            <a:endParaRPr lang="en-US" sz="1600" dirty="0">
              <a:cs typeface="Calibri"/>
            </a:endParaRPr>
          </a:p>
        </p:txBody>
      </p:sp>
      <p:sp>
        <p:nvSpPr>
          <p:cNvPr id="2" name="TextBox 1">
            <a:extLst>
              <a:ext uri="{FF2B5EF4-FFF2-40B4-BE49-F238E27FC236}">
                <a16:creationId xmlns:a16="http://schemas.microsoft.com/office/drawing/2014/main" id="{DEEBE907-F69A-6DDF-3B45-DC3FE15062B2}"/>
              </a:ext>
            </a:extLst>
          </p:cNvPr>
          <p:cNvSpPr txBox="1"/>
          <p:nvPr/>
        </p:nvSpPr>
        <p:spPr>
          <a:xfrm>
            <a:off x="6096000" y="5842039"/>
            <a:ext cx="5339279" cy="738664"/>
          </a:xfrm>
          <a:prstGeom prst="rect">
            <a:avLst/>
          </a:prstGeom>
          <a:noFill/>
        </p:spPr>
        <p:txBody>
          <a:bodyPr wrap="square" rtlCol="0">
            <a:spAutoFit/>
          </a:bodyPr>
          <a:lstStyle/>
          <a:p>
            <a:r>
              <a:rPr lang="en-US" sz="2400" b="1" dirty="0">
                <a:solidFill>
                  <a:schemeClr val="accent2"/>
                </a:solidFill>
                <a:hlinkClick r:id="rId3">
                  <a:extLst>
                    <a:ext uri="{A12FA001-AC4F-418D-AE19-62706E023703}">
                      <ahyp:hlinkClr xmlns:ahyp="http://schemas.microsoft.com/office/drawing/2018/hyperlinkcolor" val="tx"/>
                    </a:ext>
                  </a:extLst>
                </a:hlinkClick>
              </a:rPr>
              <a:t>REGISTER HERE</a:t>
            </a:r>
            <a:endParaRPr lang="en-US" sz="2400" b="1" dirty="0">
              <a:solidFill>
                <a:schemeClr val="accent2"/>
              </a:solidFill>
            </a:endParaRPr>
          </a:p>
          <a:p>
            <a:r>
              <a:rPr lang="en-US" dirty="0">
                <a:solidFill>
                  <a:schemeClr val="bg1"/>
                </a:solidFill>
              </a:rPr>
              <a:t>Next Session: December 5</a:t>
            </a:r>
            <a:r>
              <a:rPr lang="en-US" baseline="30000" dirty="0">
                <a:solidFill>
                  <a:schemeClr val="bg1"/>
                </a:solidFill>
              </a:rPr>
              <a:t>th</a:t>
            </a:r>
            <a:r>
              <a:rPr lang="en-US" dirty="0">
                <a:solidFill>
                  <a:schemeClr val="bg1"/>
                </a:solidFill>
              </a:rPr>
              <a:t> 2PM EST</a:t>
            </a:r>
          </a:p>
        </p:txBody>
      </p:sp>
      <p:pic>
        <p:nvPicPr>
          <p:cNvPr id="7" name="Picture 6">
            <a:extLst>
              <a:ext uri="{FF2B5EF4-FFF2-40B4-BE49-F238E27FC236}">
                <a16:creationId xmlns:a16="http://schemas.microsoft.com/office/drawing/2014/main" id="{26F7A66A-2020-45AA-F3A0-284E8704B8A3}"/>
              </a:ext>
            </a:extLst>
          </p:cNvPr>
          <p:cNvPicPr>
            <a:picLocks noChangeAspect="1"/>
          </p:cNvPicPr>
          <p:nvPr/>
        </p:nvPicPr>
        <p:blipFill>
          <a:blip r:embed="rId4"/>
          <a:stretch>
            <a:fillRect/>
          </a:stretch>
        </p:blipFill>
        <p:spPr>
          <a:xfrm>
            <a:off x="756721" y="294188"/>
            <a:ext cx="4776852" cy="6371863"/>
          </a:xfrm>
          <a:prstGeom prst="rect">
            <a:avLst/>
          </a:prstGeom>
        </p:spPr>
      </p:pic>
    </p:spTree>
    <p:extLst>
      <p:ext uri="{BB962C8B-B14F-4D97-AF65-F5344CB8AC3E}">
        <p14:creationId xmlns:p14="http://schemas.microsoft.com/office/powerpoint/2010/main" val="1780101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8036C1-49C8-ACAB-0857-48786B6BC9D8}"/>
              </a:ext>
            </a:extLst>
          </p:cNvPr>
          <p:cNvSpPr>
            <a:spLocks noGrp="1"/>
          </p:cNvSpPr>
          <p:nvPr>
            <p:ph type="body" sz="quarter" idx="12"/>
          </p:nvPr>
        </p:nvSpPr>
        <p:spPr/>
        <p:txBody>
          <a:bodyPr/>
          <a:lstStyle/>
          <a:p>
            <a:r>
              <a:rPr lang="en-US" dirty="0"/>
              <a:t>Next Steps</a:t>
            </a:r>
          </a:p>
        </p:txBody>
      </p:sp>
      <p:sp>
        <p:nvSpPr>
          <p:cNvPr id="4" name="Text Placeholder 3">
            <a:extLst>
              <a:ext uri="{FF2B5EF4-FFF2-40B4-BE49-F238E27FC236}">
                <a16:creationId xmlns:a16="http://schemas.microsoft.com/office/drawing/2014/main" id="{A3D30748-75C4-BE16-78FC-0F646411FF25}"/>
              </a:ext>
            </a:extLst>
          </p:cNvPr>
          <p:cNvSpPr txBox="1">
            <a:spLocks/>
          </p:cNvSpPr>
          <p:nvPr/>
        </p:nvSpPr>
        <p:spPr>
          <a:xfrm>
            <a:off x="1236691" y="1953778"/>
            <a:ext cx="9391551" cy="3751967"/>
          </a:xfrm>
          <a:prstGeom prst="rect">
            <a:avLst/>
          </a:prstGeom>
        </p:spPr>
        <p:txBody>
          <a:bodyPr lIns="91440" tIns="91440" rIns="91440" bIns="91440" anchor="t" anchorCtr="0"/>
          <a:lstStyle>
            <a:lvl1pPr marL="0" indent="0" algn="l" defTabSz="913554" rtl="0" eaLnBrk="1" latinLnBrk="0" hangingPunct="1">
              <a:lnSpc>
                <a:spcPct val="150000"/>
              </a:lnSpc>
              <a:spcBef>
                <a:spcPts val="999"/>
              </a:spcBef>
              <a:buFontTx/>
              <a:buNone/>
              <a:defRPr lang="en-US" sz="1265" b="0" i="0" kern="1200" spc="27" baseline="0" dirty="0" smtClean="0">
                <a:solidFill>
                  <a:schemeClr val="bg1"/>
                </a:solidFill>
                <a:latin typeface="Arial" panose="020B0604020202020204" pitchFamily="34" charset="0"/>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285750" indent="-285750">
              <a:buFont typeface="Arial" panose="020B0604020202020204" pitchFamily="34" charset="0"/>
              <a:buChar char="•"/>
            </a:pPr>
            <a:r>
              <a:rPr lang="en-US" sz="3200" dirty="0"/>
              <a:t>Fill out the Feedback Survey </a:t>
            </a:r>
          </a:p>
          <a:p>
            <a:pPr marL="285750" indent="-285750">
              <a:buFont typeface="Arial" panose="020B0604020202020204" pitchFamily="34" charset="0"/>
              <a:buChar char="•"/>
            </a:pPr>
            <a:r>
              <a:rPr lang="en-US" sz="3200" dirty="0"/>
              <a:t>Join the Higher Ed Community User Group </a:t>
            </a:r>
          </a:p>
          <a:p>
            <a:pPr marL="285750" indent="-285750">
              <a:buFont typeface="Arial" panose="020B0604020202020204" pitchFamily="34" charset="0"/>
              <a:buChar char="•"/>
            </a:pPr>
            <a:r>
              <a:rPr lang="en-US" sz="3200" dirty="0"/>
              <a:t>Mark your calendars for December 5</a:t>
            </a:r>
            <a:r>
              <a:rPr lang="en-US" sz="3200" baseline="30000" dirty="0"/>
              <a:t>th</a:t>
            </a:r>
            <a:r>
              <a:rPr lang="en-US" sz="3200" dirty="0"/>
              <a:t> for our next huddle!</a:t>
            </a:r>
          </a:p>
        </p:txBody>
      </p:sp>
    </p:spTree>
    <p:extLst>
      <p:ext uri="{BB962C8B-B14F-4D97-AF65-F5344CB8AC3E}">
        <p14:creationId xmlns:p14="http://schemas.microsoft.com/office/powerpoint/2010/main" val="2490365764"/>
      </p:ext>
    </p:extLst>
  </p:cSld>
  <p:clrMapOvr>
    <a:masterClrMapping/>
  </p:clrMapOvr>
</p:sld>
</file>

<file path=ppt/theme/theme1.xml><?xml version="1.0" encoding="utf-8"?>
<a:theme xmlns:a="http://schemas.openxmlformats.org/drawingml/2006/main" name="1_Office Theme">
  <a:themeElements>
    <a:clrScheme name="Custom 3">
      <a:dk1>
        <a:srgbClr val="000000"/>
      </a:dk1>
      <a:lt1>
        <a:srgbClr val="FFFFFF"/>
      </a:lt1>
      <a:dk2>
        <a:srgbClr val="0069E1"/>
      </a:dk2>
      <a:lt2>
        <a:srgbClr val="E7E6E6"/>
      </a:lt2>
      <a:accent1>
        <a:srgbClr val="00369A"/>
      </a:accent1>
      <a:accent2>
        <a:srgbClr val="66D9DA"/>
      </a:accent2>
      <a:accent3>
        <a:srgbClr val="8557D9"/>
      </a:accent3>
      <a:accent4>
        <a:srgbClr val="E96178"/>
      </a:accent4>
      <a:accent5>
        <a:srgbClr val="5D9BF1"/>
      </a:accent5>
      <a:accent6>
        <a:srgbClr val="FFFF6E"/>
      </a:accent6>
      <a:hlink>
        <a:srgbClr val="344551"/>
      </a:hlink>
      <a:folHlink>
        <a:srgbClr val="8357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0_Cvent Template 2018">
  <a:themeElements>
    <a:clrScheme name="Cvent - 2020 - Carina">
      <a:dk1>
        <a:srgbClr val="1C2C43"/>
      </a:dk1>
      <a:lt1>
        <a:srgbClr val="FFFFFF"/>
      </a:lt1>
      <a:dk2>
        <a:srgbClr val="0069E1"/>
      </a:dk2>
      <a:lt2>
        <a:srgbClr val="FFFFFF"/>
      </a:lt2>
      <a:accent1>
        <a:srgbClr val="0069E1"/>
      </a:accent1>
      <a:accent2>
        <a:srgbClr val="00CA9D"/>
      </a:accent2>
      <a:accent3>
        <a:srgbClr val="8357D9"/>
      </a:accent3>
      <a:accent4>
        <a:srgbClr val="F35F5F"/>
      </a:accent4>
      <a:accent5>
        <a:srgbClr val="FFA646"/>
      </a:accent5>
      <a:accent6>
        <a:srgbClr val="FFCC66"/>
      </a:accent6>
      <a:hlink>
        <a:srgbClr val="0069E1"/>
      </a:hlink>
      <a:folHlink>
        <a:srgbClr val="044982"/>
      </a:folHlink>
    </a:clrScheme>
    <a:fontScheme name="Cvent - Calibri">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ctr">
        <a:noAutofit/>
      </a:bodyPr>
      <a:lstStyle>
        <a:defPPr algn="l">
          <a:defRPr dirty="0"/>
        </a:defPPr>
      </a:lstStyle>
    </a:txDef>
  </a:objectDefaults>
  <a:extraClrSchemeLst/>
  <a:extLst>
    <a:ext uri="{05A4C25C-085E-4340-85A3-A5531E510DB2}">
      <thm15:themeFamily xmlns:thm15="http://schemas.microsoft.com/office/thememl/2012/main" name="CVT-Template-2020-Presentation_Deck" id="{C1C78874-A4C2-4E48-B48C-1E19A5C1F82F}" vid="{AD8FD540-B42E-674B-B352-8122AA5491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2150</TotalTime>
  <Words>404</Words>
  <Application>Microsoft Office PowerPoint</Application>
  <PresentationFormat>Widescreen</PresentationFormat>
  <Paragraphs>40</Paragraphs>
  <Slides>7</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Brandon Text Black</vt:lpstr>
      <vt:lpstr>Calibri</vt:lpstr>
      <vt:lpstr>Open Sans</vt:lpstr>
      <vt:lpstr>Wingdings</vt:lpstr>
      <vt:lpstr>1_Office Theme</vt:lpstr>
      <vt:lpstr>30_Cvent Template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Dye, Tina</dc:creator>
  <cp:lastModifiedBy>Dolan, Suzanne</cp:lastModifiedBy>
  <cp:revision>80</cp:revision>
  <dcterms:created xsi:type="dcterms:W3CDTF">2023-07-06T14:35:31Z</dcterms:created>
  <dcterms:modified xsi:type="dcterms:W3CDTF">2023-09-07T19:13:55Z</dcterms:modified>
</cp:coreProperties>
</file>